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3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b37435119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b37435119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c46d368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cc46d368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cb37435119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cb37435119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b37435119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b37435119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b37435119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b37435119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b37435119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b37435119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460774-2192-4C2B-A072-2917582A26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214947-39f1-482c-9343-0bb771b7fff5"/>
    <ds:schemaRef ds:uri="a1bce6d9-d37c-4ac7-8bda-9e7028ec92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BBC4A2-D6C2-4817-95D6-9732A4BBBB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Janna Aladysheva, Midexpo</cp:lastModifiedBy>
  <cp:revision>1</cp:revision>
  <dcterms:modified xsi:type="dcterms:W3CDTF">2024-04-16T12:00:03Z</dcterms:modified>
</cp:coreProperties>
</file>