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95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429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981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75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4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81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77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718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62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532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284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DB9EA-386B-4C5E-A7D7-C486E4016685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9F366-94A5-4C6E-8937-34E2A78B8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54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41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471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62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1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09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5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13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6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77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97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81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77A457-5692-466F-BF81-08D1F29644CF}"/>
</file>

<file path=customXml/itemProps2.xml><?xml version="1.0" encoding="utf-8"?>
<ds:datastoreItem xmlns:ds="http://schemas.openxmlformats.org/officeDocument/2006/customXml" ds:itemID="{4D574172-C2D0-4704-81DE-4438EDB402D6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Илона Можейко</dc:creator>
  <cp:lastModifiedBy>Илона Можейко</cp:lastModifiedBy>
  <cp:revision>4</cp:revision>
  <dcterms:created xsi:type="dcterms:W3CDTF">2024-04-21T18:22:47Z</dcterms:created>
  <dcterms:modified xsi:type="dcterms:W3CDTF">2024-04-22T11:16:22Z</dcterms:modified>
</cp:coreProperties>
</file>