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70" r:id="rId3"/>
    <p:sldId id="262" r:id="rId4"/>
    <p:sldId id="260" r:id="rId5"/>
    <p:sldId id="261" r:id="rId6"/>
    <p:sldId id="259" r:id="rId7"/>
    <p:sldId id="258" r:id="rId8"/>
    <p:sldId id="265" r:id="rId9"/>
    <p:sldId id="266" r:id="rId10"/>
    <p:sldId id="268" r:id="rId11"/>
    <p:sldId id="269" r:id="rId12"/>
    <p:sldId id="264" r:id="rId13"/>
  </p:sldIdLst>
  <p:sldSz cx="12192000" cy="6858000"/>
  <p:notesSz cx="6858000" cy="9144000"/>
  <p:embeddedFontLst>
    <p:embeddedFont>
      <p:font typeface="Arial Black" panose="020B0A04020102020204" pitchFamily="34" charset="0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BB"/>
    <a:srgbClr val="143860"/>
    <a:srgbClr val="C0F1FC"/>
    <a:srgbClr val="0080BC"/>
    <a:srgbClr val="28A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83" d="100"/>
          <a:sy n="83" d="100"/>
        </p:scale>
        <p:origin x="523" y="72"/>
      </p:cViewPr>
      <p:guideLst>
        <p:guide orient="horz" pos="2160"/>
        <p:guide pos="45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36023F-B136-448B-A741-313DB118BF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D779816-91FA-4FC1-8FCA-46C779BA3C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0ED00E-5878-4B41-868A-B9EDC07AC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1A287-3BC1-454F-8740-BB1B5B64DFC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9B5C60-2BD5-48B9-952E-9AF185E6E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687E3D-6900-4687-A7BE-1AF514CB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20AD-1A37-490B-B632-36A548B8A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882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9FDAD-5D31-4955-BF7E-E0FA6ADEC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C57FE0-8D9D-4FD4-AF8D-DD3CFC7B1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64321C-6F50-42EC-A3CF-E380B0591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1A287-3BC1-454F-8740-BB1B5B64DFC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AC897C-D7F5-413A-8E1E-60D719049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DC38D0-8B3D-4995-AFB8-1736AACE8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20AD-1A37-490B-B632-36A548B8A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317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A56EF9-258D-443D-8828-83FBF3AAE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7BD3DF-F0DF-4AD9-9403-94277BC4D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0DA280-6BE4-4812-8C9A-B6CB3B5B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1A287-3BC1-454F-8740-BB1B5B64DFC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077089-0418-409B-B96E-33462DA03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D4E00D-8D93-41BE-BB67-3BE8640F7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20AD-1A37-490B-B632-36A548B8A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719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76CA9-C851-4697-80D8-7F23743D9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5DD17D-C738-47CE-979C-3AF30694CA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AC6074-B5BA-4CE7-B6E9-7B3271D40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F74B90-84FE-47F1-A36C-7AE719485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1A287-3BC1-454F-8740-BB1B5B64DFC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B6ECE0-794D-48CA-BB11-6AF37435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CAC3C0-C565-469C-BB60-8649D66E8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20AD-1A37-490B-B632-36A548B8A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208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583008-CFB5-4110-93BB-BB0D8AB2B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739ED9-6916-4696-A553-F322CF95A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086183-F1A7-4C91-A50F-82BE0638FC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9377C6-C583-4DD2-B111-96FEBF3D9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91F5C41-8DD7-4032-9C5F-C7AE9F4742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56BC16-685D-4754-8579-97C58E331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1A287-3BC1-454F-8740-BB1B5B64DFC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52FC015-2FDB-42FD-AEDD-F3B502E9F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ED7C3FE-D203-4C23-92C2-C8E3D2702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20AD-1A37-490B-B632-36A548B8A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255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E7D00-DA5F-43FA-8B08-99987CC1E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FCD38A3-EEBF-48E0-AFD4-5422F4623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1A287-3BC1-454F-8740-BB1B5B64DFC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3F99417-525E-40F0-8DC9-6924DE1C8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6CB71F6-D8B1-4E74-BD04-41ED88F48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20AD-1A37-490B-B632-36A548B8A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447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42DDA-167B-4D34-B887-979C0D11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1A287-3BC1-454F-8740-BB1B5B64DFC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0F28166-381B-466E-95F3-59707C438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D8A2E3E-D8C5-4709-9AC4-6758ADE4E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20AD-1A37-490B-B632-36A548B8A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602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5D632-44F4-4B4F-9CE5-D44401A8C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CADF86-2DB6-4C4E-8EA7-30D0CB088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368B52-97BD-4EBE-A85F-77237816E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35A1B2-ECAA-4700-9EC2-F52B7E9F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1A287-3BC1-454F-8740-BB1B5B64DFC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BCEE5A8-417D-4DD1-9577-ADD9B60C8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541A3C-BBA0-4604-968D-082D06F46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20AD-1A37-490B-B632-36A548B8A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267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A2B446-42A3-4DD6-ABB1-D4478D66B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BEABD83-58A1-4CCC-8741-47B2602218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BC3C53-FDF1-420E-BBC7-BD0668763A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04D880-CFF3-4E23-BD67-9AD3604FC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1A287-3BC1-454F-8740-BB1B5B64DFC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8C675D-324E-40F4-A875-5560619B1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1745AE-47EA-4C7C-A342-6FEDAE84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20AD-1A37-490B-B632-36A548B8A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650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B98EF9-E19C-425B-B050-1F9EE96CE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587131-8343-48C0-B886-41BEEA5EA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6F7195-5FF2-4C6E-BDDF-E6187CEDB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1A287-3BC1-454F-8740-BB1B5B64DFC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422BCA-5E18-44AA-986B-88A837DAC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500070-997B-44F1-B53F-9A2DB2D78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20AD-1A37-490B-B632-36A548B8A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75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385F77D-2350-4751-A839-8D77686259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1A469F0-CB49-47C5-BB1F-9BF3A914E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33B1CC-AA26-46EE-B0E3-8064261D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1A287-3BC1-454F-8740-BB1B5B64DFC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BA7EAF-7EE0-4E75-A190-0077F81E0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CA4C94-D7EB-4AB1-A766-61634805D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20AD-1A37-490B-B632-36A548B8A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400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0BEE42-3D2E-4107-B81A-100B06DBB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BD8B08-F8F2-413C-BCDD-E217BCCDB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49B9EB-52D8-4DA1-96FA-C4EA1156E9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1A287-3BC1-454F-8740-BB1B5B64DFC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76B82E-3996-4101-9EB3-00951C143F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B6714A-076B-4138-98C8-A25624D4CA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D20AD-1A37-490B-B632-36A548B8A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53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18" Type="http://schemas.openxmlformats.org/officeDocument/2006/relationships/image" Target="../media/image25.png"/><Relationship Id="rId3" Type="http://schemas.openxmlformats.org/officeDocument/2006/relationships/image" Target="../media/image12.svg"/><Relationship Id="rId21" Type="http://schemas.openxmlformats.org/officeDocument/2006/relationships/image" Target="../media/image28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17" Type="http://schemas.openxmlformats.org/officeDocument/2006/relationships/image" Target="../media/image24.svg"/><Relationship Id="rId2" Type="http://schemas.openxmlformats.org/officeDocument/2006/relationships/image" Target="../media/image11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4.svg"/><Relationship Id="rId15" Type="http://schemas.openxmlformats.org/officeDocument/2006/relationships/image" Target="../media/image22.svg"/><Relationship Id="rId23" Type="http://schemas.openxmlformats.org/officeDocument/2006/relationships/image" Target="../media/image30.svg"/><Relationship Id="rId10" Type="http://schemas.openxmlformats.org/officeDocument/2006/relationships/image" Target="../media/image17.png"/><Relationship Id="rId19" Type="http://schemas.openxmlformats.org/officeDocument/2006/relationships/image" Target="../media/image26.svg"/><Relationship Id="rId4" Type="http://schemas.openxmlformats.org/officeDocument/2006/relationships/image" Target="../media/image3.png"/><Relationship Id="rId9" Type="http://schemas.openxmlformats.org/officeDocument/2006/relationships/image" Target="../media/image16.sv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hyperlink" Target="http://www.snk-s.ru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svg"/><Relationship Id="rId18" Type="http://schemas.openxmlformats.org/officeDocument/2006/relationships/image" Target="../media/image51.png"/><Relationship Id="rId26" Type="http://schemas.openxmlformats.org/officeDocument/2006/relationships/image" Target="../media/image59.png"/><Relationship Id="rId39" Type="http://schemas.openxmlformats.org/officeDocument/2006/relationships/image" Target="../media/image72.svg"/><Relationship Id="rId21" Type="http://schemas.openxmlformats.org/officeDocument/2006/relationships/image" Target="../media/image54.svg"/><Relationship Id="rId34" Type="http://schemas.openxmlformats.org/officeDocument/2006/relationships/image" Target="../media/image67.png"/><Relationship Id="rId42" Type="http://schemas.openxmlformats.org/officeDocument/2006/relationships/image" Target="../media/image75.png"/><Relationship Id="rId47" Type="http://schemas.openxmlformats.org/officeDocument/2006/relationships/image" Target="../media/image80.svg"/><Relationship Id="rId50" Type="http://schemas.openxmlformats.org/officeDocument/2006/relationships/image" Target="../media/image83.png"/><Relationship Id="rId55" Type="http://schemas.openxmlformats.org/officeDocument/2006/relationships/image" Target="../media/image88.svg"/><Relationship Id="rId7" Type="http://schemas.openxmlformats.org/officeDocument/2006/relationships/image" Target="../media/image40.svg"/><Relationship Id="rId2" Type="http://schemas.openxmlformats.org/officeDocument/2006/relationships/image" Target="../media/image37.png"/><Relationship Id="rId16" Type="http://schemas.openxmlformats.org/officeDocument/2006/relationships/image" Target="../media/image49.png"/><Relationship Id="rId29" Type="http://schemas.openxmlformats.org/officeDocument/2006/relationships/image" Target="../media/image62.svg"/><Relationship Id="rId11" Type="http://schemas.openxmlformats.org/officeDocument/2006/relationships/image" Target="../media/image44.svg"/><Relationship Id="rId24" Type="http://schemas.openxmlformats.org/officeDocument/2006/relationships/image" Target="../media/image57.png"/><Relationship Id="rId32" Type="http://schemas.openxmlformats.org/officeDocument/2006/relationships/image" Target="../media/image65.png"/><Relationship Id="rId37" Type="http://schemas.openxmlformats.org/officeDocument/2006/relationships/image" Target="../media/image70.svg"/><Relationship Id="rId40" Type="http://schemas.openxmlformats.org/officeDocument/2006/relationships/image" Target="../media/image73.png"/><Relationship Id="rId45" Type="http://schemas.openxmlformats.org/officeDocument/2006/relationships/image" Target="../media/image78.svg"/><Relationship Id="rId53" Type="http://schemas.openxmlformats.org/officeDocument/2006/relationships/image" Target="../media/image86.svg"/><Relationship Id="rId58" Type="http://schemas.openxmlformats.org/officeDocument/2006/relationships/image" Target="../media/image91.png"/><Relationship Id="rId5" Type="http://schemas.openxmlformats.org/officeDocument/2006/relationships/image" Target="../media/image4.svg"/><Relationship Id="rId61" Type="http://schemas.openxmlformats.org/officeDocument/2006/relationships/image" Target="../media/image94.png"/><Relationship Id="rId19" Type="http://schemas.openxmlformats.org/officeDocument/2006/relationships/image" Target="../media/image52.svg"/><Relationship Id="rId14" Type="http://schemas.openxmlformats.org/officeDocument/2006/relationships/image" Target="../media/image47.png"/><Relationship Id="rId22" Type="http://schemas.openxmlformats.org/officeDocument/2006/relationships/image" Target="../media/image55.png"/><Relationship Id="rId27" Type="http://schemas.openxmlformats.org/officeDocument/2006/relationships/image" Target="../media/image60.svg"/><Relationship Id="rId30" Type="http://schemas.openxmlformats.org/officeDocument/2006/relationships/image" Target="../media/image63.png"/><Relationship Id="rId35" Type="http://schemas.openxmlformats.org/officeDocument/2006/relationships/image" Target="../media/image68.svg"/><Relationship Id="rId43" Type="http://schemas.openxmlformats.org/officeDocument/2006/relationships/image" Target="../media/image76.svg"/><Relationship Id="rId48" Type="http://schemas.openxmlformats.org/officeDocument/2006/relationships/image" Target="../media/image81.png"/><Relationship Id="rId56" Type="http://schemas.openxmlformats.org/officeDocument/2006/relationships/image" Target="../media/image89.png"/><Relationship Id="rId8" Type="http://schemas.openxmlformats.org/officeDocument/2006/relationships/image" Target="../media/image41.png"/><Relationship Id="rId51" Type="http://schemas.openxmlformats.org/officeDocument/2006/relationships/image" Target="../media/image84.svg"/><Relationship Id="rId3" Type="http://schemas.openxmlformats.org/officeDocument/2006/relationships/image" Target="../media/image38.svg"/><Relationship Id="rId12" Type="http://schemas.openxmlformats.org/officeDocument/2006/relationships/image" Target="../media/image45.png"/><Relationship Id="rId17" Type="http://schemas.openxmlformats.org/officeDocument/2006/relationships/image" Target="../media/image50.svg"/><Relationship Id="rId25" Type="http://schemas.openxmlformats.org/officeDocument/2006/relationships/image" Target="../media/image58.svg"/><Relationship Id="rId33" Type="http://schemas.openxmlformats.org/officeDocument/2006/relationships/image" Target="../media/image66.svg"/><Relationship Id="rId38" Type="http://schemas.openxmlformats.org/officeDocument/2006/relationships/image" Target="../media/image71.png"/><Relationship Id="rId46" Type="http://schemas.openxmlformats.org/officeDocument/2006/relationships/image" Target="../media/image79.png"/><Relationship Id="rId59" Type="http://schemas.openxmlformats.org/officeDocument/2006/relationships/image" Target="../media/image92.png"/><Relationship Id="rId20" Type="http://schemas.openxmlformats.org/officeDocument/2006/relationships/image" Target="../media/image53.png"/><Relationship Id="rId41" Type="http://schemas.openxmlformats.org/officeDocument/2006/relationships/image" Target="../media/image74.svg"/><Relationship Id="rId54" Type="http://schemas.openxmlformats.org/officeDocument/2006/relationships/image" Target="../media/image87.png"/><Relationship Id="rId62" Type="http://schemas.openxmlformats.org/officeDocument/2006/relationships/image" Target="../media/image9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5" Type="http://schemas.openxmlformats.org/officeDocument/2006/relationships/image" Target="../media/image48.svg"/><Relationship Id="rId23" Type="http://schemas.openxmlformats.org/officeDocument/2006/relationships/image" Target="../media/image56.svg"/><Relationship Id="rId28" Type="http://schemas.openxmlformats.org/officeDocument/2006/relationships/image" Target="../media/image61.png"/><Relationship Id="rId36" Type="http://schemas.openxmlformats.org/officeDocument/2006/relationships/image" Target="../media/image69.png"/><Relationship Id="rId49" Type="http://schemas.openxmlformats.org/officeDocument/2006/relationships/image" Target="../media/image82.svg"/><Relationship Id="rId57" Type="http://schemas.openxmlformats.org/officeDocument/2006/relationships/image" Target="../media/image90.svg"/><Relationship Id="rId10" Type="http://schemas.openxmlformats.org/officeDocument/2006/relationships/image" Target="../media/image43.png"/><Relationship Id="rId31" Type="http://schemas.openxmlformats.org/officeDocument/2006/relationships/image" Target="../media/image64.svg"/><Relationship Id="rId44" Type="http://schemas.openxmlformats.org/officeDocument/2006/relationships/image" Target="../media/image77.png"/><Relationship Id="rId52" Type="http://schemas.openxmlformats.org/officeDocument/2006/relationships/image" Target="../media/image85.png"/><Relationship Id="rId60" Type="http://schemas.openxmlformats.org/officeDocument/2006/relationships/image" Target="../media/image93.jpeg"/><Relationship Id="rId4" Type="http://schemas.openxmlformats.org/officeDocument/2006/relationships/image" Target="../media/image3.png"/><Relationship Id="rId9" Type="http://schemas.openxmlformats.org/officeDocument/2006/relationships/image" Target="../media/image4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13" Type="http://schemas.openxmlformats.org/officeDocument/2006/relationships/image" Target="../media/image3.png"/><Relationship Id="rId3" Type="http://schemas.openxmlformats.org/officeDocument/2006/relationships/image" Target="../media/image97.svg"/><Relationship Id="rId7" Type="http://schemas.openxmlformats.org/officeDocument/2006/relationships/image" Target="../media/image101.jpeg"/><Relationship Id="rId12" Type="http://schemas.openxmlformats.org/officeDocument/2006/relationships/image" Target="../media/image106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jpeg"/><Relationship Id="rId11" Type="http://schemas.openxmlformats.org/officeDocument/2006/relationships/image" Target="../media/image105.jpeg"/><Relationship Id="rId5" Type="http://schemas.openxmlformats.org/officeDocument/2006/relationships/image" Target="../media/image99.jpeg"/><Relationship Id="rId10" Type="http://schemas.openxmlformats.org/officeDocument/2006/relationships/image" Target="../media/image104.jpeg"/><Relationship Id="rId4" Type="http://schemas.openxmlformats.org/officeDocument/2006/relationships/image" Target="../media/image98.jpeg"/><Relationship Id="rId9" Type="http://schemas.openxmlformats.org/officeDocument/2006/relationships/image" Target="../media/image103.jpeg"/><Relationship Id="rId1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image" Target="../media/image108.svg"/><Relationship Id="rId7" Type="http://schemas.openxmlformats.org/officeDocument/2006/relationships/image" Target="../media/image112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1.jpeg"/><Relationship Id="rId11" Type="http://schemas.openxmlformats.org/officeDocument/2006/relationships/image" Target="../media/image4.svg"/><Relationship Id="rId5" Type="http://schemas.openxmlformats.org/officeDocument/2006/relationships/image" Target="../media/image110.jpeg"/><Relationship Id="rId10" Type="http://schemas.openxmlformats.org/officeDocument/2006/relationships/image" Target="../media/image3.png"/><Relationship Id="rId4" Type="http://schemas.openxmlformats.org/officeDocument/2006/relationships/image" Target="../media/image109.jpeg"/><Relationship Id="rId9" Type="http://schemas.openxmlformats.org/officeDocument/2006/relationships/image" Target="../media/image1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g"/><Relationship Id="rId13" Type="http://schemas.openxmlformats.org/officeDocument/2006/relationships/image" Target="../media/image124.png"/><Relationship Id="rId18" Type="http://schemas.openxmlformats.org/officeDocument/2006/relationships/image" Target="../media/image129.jpg"/><Relationship Id="rId3" Type="http://schemas.openxmlformats.org/officeDocument/2006/relationships/image" Target="../media/image116.svg"/><Relationship Id="rId7" Type="http://schemas.openxmlformats.org/officeDocument/2006/relationships/image" Target="../media/image118.png"/><Relationship Id="rId12" Type="http://schemas.openxmlformats.org/officeDocument/2006/relationships/image" Target="../media/image123.svg"/><Relationship Id="rId17" Type="http://schemas.openxmlformats.org/officeDocument/2006/relationships/image" Target="../media/image128.png"/><Relationship Id="rId2" Type="http://schemas.openxmlformats.org/officeDocument/2006/relationships/image" Target="../media/image115.png"/><Relationship Id="rId16" Type="http://schemas.openxmlformats.org/officeDocument/2006/relationships/image" Target="../media/image12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jpeg"/><Relationship Id="rId11" Type="http://schemas.openxmlformats.org/officeDocument/2006/relationships/image" Target="../media/image122.png"/><Relationship Id="rId5" Type="http://schemas.openxmlformats.org/officeDocument/2006/relationships/image" Target="../media/image4.svg"/><Relationship Id="rId15" Type="http://schemas.openxmlformats.org/officeDocument/2006/relationships/image" Target="../media/image126.png"/><Relationship Id="rId10" Type="http://schemas.openxmlformats.org/officeDocument/2006/relationships/image" Target="../media/image121.svg"/><Relationship Id="rId4" Type="http://schemas.openxmlformats.org/officeDocument/2006/relationships/image" Target="../media/image3.png"/><Relationship Id="rId9" Type="http://schemas.openxmlformats.org/officeDocument/2006/relationships/image" Target="../media/image120.png"/><Relationship Id="rId14" Type="http://schemas.openxmlformats.org/officeDocument/2006/relationships/image" Target="../media/image1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svg"/><Relationship Id="rId18" Type="http://schemas.openxmlformats.org/officeDocument/2006/relationships/image" Target="../media/image142.png"/><Relationship Id="rId3" Type="http://schemas.openxmlformats.org/officeDocument/2006/relationships/image" Target="../media/image116.svg"/><Relationship Id="rId21" Type="http://schemas.openxmlformats.org/officeDocument/2006/relationships/image" Target="../media/image145.png"/><Relationship Id="rId7" Type="http://schemas.openxmlformats.org/officeDocument/2006/relationships/image" Target="../media/image131.svg"/><Relationship Id="rId12" Type="http://schemas.openxmlformats.org/officeDocument/2006/relationships/image" Target="../media/image136.png"/><Relationship Id="rId17" Type="http://schemas.openxmlformats.org/officeDocument/2006/relationships/image" Target="../media/image141.png"/><Relationship Id="rId2" Type="http://schemas.openxmlformats.org/officeDocument/2006/relationships/image" Target="../media/image115.png"/><Relationship Id="rId16" Type="http://schemas.openxmlformats.org/officeDocument/2006/relationships/image" Target="../media/image140.png"/><Relationship Id="rId20" Type="http://schemas.openxmlformats.org/officeDocument/2006/relationships/image" Target="../media/image1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11" Type="http://schemas.openxmlformats.org/officeDocument/2006/relationships/image" Target="../media/image135.svg"/><Relationship Id="rId5" Type="http://schemas.openxmlformats.org/officeDocument/2006/relationships/image" Target="../media/image4.svg"/><Relationship Id="rId15" Type="http://schemas.openxmlformats.org/officeDocument/2006/relationships/image" Target="../media/image139.svg"/><Relationship Id="rId10" Type="http://schemas.openxmlformats.org/officeDocument/2006/relationships/image" Target="../media/image134.png"/><Relationship Id="rId19" Type="http://schemas.openxmlformats.org/officeDocument/2006/relationships/image" Target="../media/image143.svg"/><Relationship Id="rId4" Type="http://schemas.openxmlformats.org/officeDocument/2006/relationships/image" Target="../media/image3.png"/><Relationship Id="rId9" Type="http://schemas.openxmlformats.org/officeDocument/2006/relationships/image" Target="../media/image133.svg"/><Relationship Id="rId14" Type="http://schemas.openxmlformats.org/officeDocument/2006/relationships/image" Target="../media/image138.png"/><Relationship Id="rId22" Type="http://schemas.openxmlformats.org/officeDocument/2006/relationships/image" Target="../media/image14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svg"/><Relationship Id="rId13" Type="http://schemas.openxmlformats.org/officeDocument/2006/relationships/image" Target="../media/image154.png"/><Relationship Id="rId18" Type="http://schemas.openxmlformats.org/officeDocument/2006/relationships/image" Target="../media/image159.png"/><Relationship Id="rId3" Type="http://schemas.openxmlformats.org/officeDocument/2006/relationships/image" Target="../media/image116.svg"/><Relationship Id="rId7" Type="http://schemas.openxmlformats.org/officeDocument/2006/relationships/image" Target="../media/image148.png"/><Relationship Id="rId12" Type="http://schemas.openxmlformats.org/officeDocument/2006/relationships/image" Target="../media/image153.svg"/><Relationship Id="rId17" Type="http://schemas.openxmlformats.org/officeDocument/2006/relationships/image" Target="../media/image158.jpg"/><Relationship Id="rId2" Type="http://schemas.openxmlformats.org/officeDocument/2006/relationships/image" Target="../media/image115.png"/><Relationship Id="rId16" Type="http://schemas.openxmlformats.org/officeDocument/2006/relationships/image" Target="../media/image1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5" Type="http://schemas.openxmlformats.org/officeDocument/2006/relationships/image" Target="../media/image4.svg"/><Relationship Id="rId15" Type="http://schemas.openxmlformats.org/officeDocument/2006/relationships/image" Target="../media/image156.svg"/><Relationship Id="rId10" Type="http://schemas.openxmlformats.org/officeDocument/2006/relationships/image" Target="../media/image151.jpg"/><Relationship Id="rId19" Type="http://schemas.openxmlformats.org/officeDocument/2006/relationships/image" Target="../media/image160.svg"/><Relationship Id="rId4" Type="http://schemas.openxmlformats.org/officeDocument/2006/relationships/image" Target="../media/image3.png"/><Relationship Id="rId9" Type="http://schemas.openxmlformats.org/officeDocument/2006/relationships/image" Target="../media/image150.png"/><Relationship Id="rId14" Type="http://schemas.openxmlformats.org/officeDocument/2006/relationships/image" Target="../media/image1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nk-s.ru/" TargetMode="External"/><Relationship Id="rId5" Type="http://schemas.openxmlformats.org/officeDocument/2006/relationships/image" Target="../media/image162.svg"/><Relationship Id="rId4" Type="http://schemas.openxmlformats.org/officeDocument/2006/relationships/image" Target="../media/image1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8D568EB-EC53-4AEA-97F9-08C067D7E7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9E6903-AFF1-44F1-BAD5-92659931FD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3183" y="974461"/>
            <a:ext cx="5665634" cy="9153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93F6AA-4E6B-48A9-A573-CF5029177B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94431" y="1216130"/>
            <a:ext cx="1803137" cy="432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D039B1-4424-45A9-9C5C-9BDF25B65C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39787" y="4609717"/>
            <a:ext cx="8312426" cy="12738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D345F6-C8EB-4E9B-99F4-9309E1D2A968}"/>
              </a:ext>
            </a:extLst>
          </p:cNvPr>
          <p:cNvSpPr txBox="1"/>
          <p:nvPr/>
        </p:nvSpPr>
        <p:spPr>
          <a:xfrm>
            <a:off x="2312504" y="2634205"/>
            <a:ext cx="756699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ДИСТРИБЬЮТОР ПРОФЕССИОНАЛЬНОГО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1200"/>
              </a:spcBef>
            </a:pPr>
            <a:r>
              <a:rPr lang="en-US" sz="3600" dirty="0">
                <a:solidFill>
                  <a:srgbClr val="C0F1F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AV</a:t>
            </a: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</a:t>
            </a:r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534832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375D30F-DF8F-4243-AC75-B1773D5B2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404495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7BFA88-0C1D-4E00-987C-7B93CB86185D}"/>
              </a:ext>
            </a:extLst>
          </p:cNvPr>
          <p:cNvSpPr txBox="1"/>
          <p:nvPr/>
        </p:nvSpPr>
        <p:spPr>
          <a:xfrm>
            <a:off x="4851972" y="1210540"/>
            <a:ext cx="587036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ru-RU" sz="1600" dirty="0"/>
              <a:t>«СНК С» занимает лидирующие позиции в дистрибуции профессионального AV-оборудования в России и странах СНГ.</a:t>
            </a:r>
          </a:p>
          <a:p>
            <a:pPr>
              <a:spcBef>
                <a:spcPts val="1800"/>
              </a:spcBef>
            </a:pPr>
            <a:r>
              <a:rPr lang="ru-RU" sz="1600" dirty="0"/>
              <a:t>В каталоге представлены все разделы системной интеграции: звук, свет, видео, коммутация, конференц-системы, кабели и инсталляционные решения – порядка 16 000 наименований известных мировых брендов в более чем 25 товарных группах.</a:t>
            </a:r>
          </a:p>
          <a:p>
            <a:pPr>
              <a:spcBef>
                <a:spcPts val="1800"/>
              </a:spcBef>
            </a:pPr>
            <a:r>
              <a:rPr lang="ru-RU" sz="1600" dirty="0"/>
              <a:t>Поставляемое оборудование успешно используется в ситуационных и торговых центрах, офисах, ВУЗах, кафе, ресторанах и барах, на складах, спортивных, промышленных и транспортных объектах по всей стране и за рубежом.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130890-10E8-406F-B89F-CFBF344B504C}"/>
              </a:ext>
            </a:extLst>
          </p:cNvPr>
          <p:cNvSpPr txBox="1"/>
          <p:nvPr/>
        </p:nvSpPr>
        <p:spPr>
          <a:xfrm>
            <a:off x="678372" y="1858027"/>
            <a:ext cx="22238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</a:rPr>
              <a:t>О КОМПАНИИ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3270B47-3DF9-4888-B3E6-0EB125EC7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779" y="440408"/>
            <a:ext cx="1626670" cy="389720"/>
          </a:xfrm>
          <a:prstGeom prst="rect">
            <a:avLst/>
          </a:prstGeom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4A6D9F9E-126D-4791-AA5A-BDD602091F47}"/>
              </a:ext>
            </a:extLst>
          </p:cNvPr>
          <p:cNvGrpSpPr/>
          <p:nvPr/>
        </p:nvGrpSpPr>
        <p:grpSpPr>
          <a:xfrm>
            <a:off x="9211376" y="4939234"/>
            <a:ext cx="1457895" cy="900000"/>
            <a:chOff x="9211376" y="3785836"/>
            <a:chExt cx="1457895" cy="900000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4C1BB11D-B2F7-48A0-A6E8-3A1782D35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211376" y="3785836"/>
              <a:ext cx="1457895" cy="9000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0C2987B-1310-4A19-8898-92C5D32501FA}"/>
                </a:ext>
              </a:extLst>
            </p:cNvPr>
            <p:cNvSpPr txBox="1"/>
            <p:nvPr/>
          </p:nvSpPr>
          <p:spPr>
            <a:xfrm>
              <a:off x="9231918" y="3948970"/>
              <a:ext cx="14205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ОБНОВЛЕНИЯ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9ACA718-A8E9-4680-8ED2-0FBE49931411}"/>
                </a:ext>
              </a:extLst>
            </p:cNvPr>
            <p:cNvSpPr txBox="1"/>
            <p:nvPr/>
          </p:nvSpPr>
          <p:spPr>
            <a:xfrm>
              <a:off x="9239870" y="4338806"/>
              <a:ext cx="14048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080B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каждую неделю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88A5781-1157-4E7F-A635-B05D0648F8DB}"/>
              </a:ext>
            </a:extLst>
          </p:cNvPr>
          <p:cNvGrpSpPr/>
          <p:nvPr/>
        </p:nvGrpSpPr>
        <p:grpSpPr>
          <a:xfrm>
            <a:off x="7089006" y="4939234"/>
            <a:ext cx="1457895" cy="900000"/>
            <a:chOff x="7089006" y="3785836"/>
            <a:chExt cx="1457895" cy="900000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AC436275-2211-4E5C-9C50-A8807D3A8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089006" y="3785836"/>
              <a:ext cx="1457895" cy="9000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B6E98C-343D-4D87-9962-92D9F7F70925}"/>
                </a:ext>
              </a:extLst>
            </p:cNvPr>
            <p:cNvSpPr txBox="1"/>
            <p:nvPr/>
          </p:nvSpPr>
          <p:spPr>
            <a:xfrm>
              <a:off x="7554098" y="3894096"/>
              <a:ext cx="5277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25</a:t>
              </a:r>
              <a:endParaRPr lang="ru-RU" sz="20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BAD7288-FCB9-4A8C-B792-173A3B76BA2F}"/>
                </a:ext>
              </a:extLst>
            </p:cNvPr>
            <p:cNvSpPr txBox="1"/>
            <p:nvPr/>
          </p:nvSpPr>
          <p:spPr>
            <a:xfrm>
              <a:off x="7109747" y="4338806"/>
              <a:ext cx="14164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080B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товарных групп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2695E3D4-541D-46DC-8F98-CDD8B69225F0}"/>
              </a:ext>
            </a:extLst>
          </p:cNvPr>
          <p:cNvGrpSpPr/>
          <p:nvPr/>
        </p:nvGrpSpPr>
        <p:grpSpPr>
          <a:xfrm>
            <a:off x="4966635" y="4939234"/>
            <a:ext cx="1457895" cy="900000"/>
            <a:chOff x="4966635" y="3785836"/>
            <a:chExt cx="1457895" cy="900000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C357CC40-095C-438B-84D9-11E6DE9DC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966635" y="3785836"/>
              <a:ext cx="1457895" cy="900000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8B82683-1B7C-4CD7-8FBF-E65ECE9AF635}"/>
                </a:ext>
              </a:extLst>
            </p:cNvPr>
            <p:cNvSpPr txBox="1"/>
            <p:nvPr/>
          </p:nvSpPr>
          <p:spPr>
            <a:xfrm>
              <a:off x="5047007" y="3894096"/>
              <a:ext cx="12971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16 000+</a:t>
              </a:r>
              <a:endParaRPr lang="ru-RU" sz="20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1E9D55B-4D5F-41D8-9BFD-CA41A3443465}"/>
                </a:ext>
              </a:extLst>
            </p:cNvPr>
            <p:cNvSpPr txBox="1"/>
            <p:nvPr/>
          </p:nvSpPr>
          <p:spPr>
            <a:xfrm>
              <a:off x="5044026" y="4338806"/>
              <a:ext cx="13031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080B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наименований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4740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5FDFF068-0B36-4D24-9F17-C73FBFBFA5C4}"/>
              </a:ext>
            </a:extLst>
          </p:cNvPr>
          <p:cNvSpPr/>
          <p:nvPr/>
        </p:nvSpPr>
        <p:spPr>
          <a:xfrm>
            <a:off x="4993438" y="3730882"/>
            <a:ext cx="1841388" cy="614367"/>
          </a:xfrm>
          <a:custGeom>
            <a:avLst/>
            <a:gdLst>
              <a:gd name="connsiteX0" fmla="*/ 0 w 1840335"/>
              <a:gd name="connsiteY0" fmla="*/ 139913 h 1839997"/>
              <a:gd name="connsiteX1" fmla="*/ 139913 w 1840335"/>
              <a:gd name="connsiteY1" fmla="*/ 0 h 1839997"/>
              <a:gd name="connsiteX2" fmla="*/ 1700422 w 1840335"/>
              <a:gd name="connsiteY2" fmla="*/ 0 h 1839997"/>
              <a:gd name="connsiteX3" fmla="*/ 1840335 w 1840335"/>
              <a:gd name="connsiteY3" fmla="*/ 139913 h 1839997"/>
              <a:gd name="connsiteX4" fmla="*/ 1840335 w 1840335"/>
              <a:gd name="connsiteY4" fmla="*/ 1700084 h 1839997"/>
              <a:gd name="connsiteX5" fmla="*/ 1700422 w 1840335"/>
              <a:gd name="connsiteY5" fmla="*/ 1839997 h 1839997"/>
              <a:gd name="connsiteX6" fmla="*/ 139913 w 1840335"/>
              <a:gd name="connsiteY6" fmla="*/ 1839997 h 1839997"/>
              <a:gd name="connsiteX7" fmla="*/ 0 w 1840335"/>
              <a:gd name="connsiteY7" fmla="*/ 1700084 h 1839997"/>
              <a:gd name="connsiteX8" fmla="*/ 0 w 1840335"/>
              <a:gd name="connsiteY8" fmla="*/ 139913 h 1839997"/>
              <a:gd name="connsiteX0" fmla="*/ 0 w 1840335"/>
              <a:gd name="connsiteY0" fmla="*/ 176215 h 1876299"/>
              <a:gd name="connsiteX1" fmla="*/ 1700422 w 1840335"/>
              <a:gd name="connsiteY1" fmla="*/ 36302 h 1876299"/>
              <a:gd name="connsiteX2" fmla="*/ 1840335 w 1840335"/>
              <a:gd name="connsiteY2" fmla="*/ 176215 h 1876299"/>
              <a:gd name="connsiteX3" fmla="*/ 1840335 w 1840335"/>
              <a:gd name="connsiteY3" fmla="*/ 1736386 h 1876299"/>
              <a:gd name="connsiteX4" fmla="*/ 1700422 w 1840335"/>
              <a:gd name="connsiteY4" fmla="*/ 1876299 h 1876299"/>
              <a:gd name="connsiteX5" fmla="*/ 139913 w 1840335"/>
              <a:gd name="connsiteY5" fmla="*/ 1876299 h 1876299"/>
              <a:gd name="connsiteX6" fmla="*/ 0 w 1840335"/>
              <a:gd name="connsiteY6" fmla="*/ 1736386 h 1876299"/>
              <a:gd name="connsiteX7" fmla="*/ 0 w 1840335"/>
              <a:gd name="connsiteY7" fmla="*/ 176215 h 1876299"/>
              <a:gd name="connsiteX0" fmla="*/ 0 w 1840335"/>
              <a:gd name="connsiteY0" fmla="*/ 195021 h 1895105"/>
              <a:gd name="connsiteX1" fmla="*/ 1840335 w 1840335"/>
              <a:gd name="connsiteY1" fmla="*/ 195021 h 1895105"/>
              <a:gd name="connsiteX2" fmla="*/ 1840335 w 1840335"/>
              <a:gd name="connsiteY2" fmla="*/ 1755192 h 1895105"/>
              <a:gd name="connsiteX3" fmla="*/ 1700422 w 1840335"/>
              <a:gd name="connsiteY3" fmla="*/ 1895105 h 1895105"/>
              <a:gd name="connsiteX4" fmla="*/ 139913 w 1840335"/>
              <a:gd name="connsiteY4" fmla="*/ 1895105 h 1895105"/>
              <a:gd name="connsiteX5" fmla="*/ 0 w 1840335"/>
              <a:gd name="connsiteY5" fmla="*/ 1755192 h 1895105"/>
              <a:gd name="connsiteX6" fmla="*/ 0 w 1840335"/>
              <a:gd name="connsiteY6" fmla="*/ 195021 h 1895105"/>
              <a:gd name="connsiteX0" fmla="*/ 0 w 1840335"/>
              <a:gd name="connsiteY0" fmla="*/ 251097 h 1951181"/>
              <a:gd name="connsiteX1" fmla="*/ 1840335 w 1840335"/>
              <a:gd name="connsiteY1" fmla="*/ 251097 h 1951181"/>
              <a:gd name="connsiteX2" fmla="*/ 1840335 w 1840335"/>
              <a:gd name="connsiteY2" fmla="*/ 1811268 h 1951181"/>
              <a:gd name="connsiteX3" fmla="*/ 1700422 w 1840335"/>
              <a:gd name="connsiteY3" fmla="*/ 1951181 h 1951181"/>
              <a:gd name="connsiteX4" fmla="*/ 139913 w 1840335"/>
              <a:gd name="connsiteY4" fmla="*/ 1951181 h 1951181"/>
              <a:gd name="connsiteX5" fmla="*/ 0 w 1840335"/>
              <a:gd name="connsiteY5" fmla="*/ 1811268 h 1951181"/>
              <a:gd name="connsiteX6" fmla="*/ 0 w 1840335"/>
              <a:gd name="connsiteY6" fmla="*/ 251097 h 1951181"/>
              <a:gd name="connsiteX0" fmla="*/ 0 w 1840335"/>
              <a:gd name="connsiteY0" fmla="*/ 115568 h 1815652"/>
              <a:gd name="connsiteX1" fmla="*/ 1840335 w 1840335"/>
              <a:gd name="connsiteY1" fmla="*/ 115568 h 1815652"/>
              <a:gd name="connsiteX2" fmla="*/ 1840335 w 1840335"/>
              <a:gd name="connsiteY2" fmla="*/ 1675739 h 1815652"/>
              <a:gd name="connsiteX3" fmla="*/ 1700422 w 1840335"/>
              <a:gd name="connsiteY3" fmla="*/ 1815652 h 1815652"/>
              <a:gd name="connsiteX4" fmla="*/ 139913 w 1840335"/>
              <a:gd name="connsiteY4" fmla="*/ 1815652 h 1815652"/>
              <a:gd name="connsiteX5" fmla="*/ 0 w 1840335"/>
              <a:gd name="connsiteY5" fmla="*/ 1675739 h 1815652"/>
              <a:gd name="connsiteX6" fmla="*/ 0 w 1840335"/>
              <a:gd name="connsiteY6" fmla="*/ 115568 h 1815652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40335 w 1840335"/>
              <a:gd name="connsiteY2" fmla="*/ 1560171 h 1700084"/>
              <a:gd name="connsiteX3" fmla="*/ 1700422 w 1840335"/>
              <a:gd name="connsiteY3" fmla="*/ 1700084 h 1700084"/>
              <a:gd name="connsiteX4" fmla="*/ 139913 w 1840335"/>
              <a:gd name="connsiteY4" fmla="*/ 1700084 h 1700084"/>
              <a:gd name="connsiteX5" fmla="*/ 0 w 1840335"/>
              <a:gd name="connsiteY5" fmla="*/ 1560171 h 1700084"/>
              <a:gd name="connsiteX6" fmla="*/ 0 w 1840335"/>
              <a:gd name="connsiteY6" fmla="*/ 0 h 1700084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37125 w 1840335"/>
              <a:gd name="connsiteY2" fmla="*/ 1085717 h 1700084"/>
              <a:gd name="connsiteX3" fmla="*/ 1840335 w 1840335"/>
              <a:gd name="connsiteY3" fmla="*/ 1560171 h 1700084"/>
              <a:gd name="connsiteX4" fmla="*/ 1700422 w 1840335"/>
              <a:gd name="connsiteY4" fmla="*/ 1700084 h 1700084"/>
              <a:gd name="connsiteX5" fmla="*/ 139913 w 1840335"/>
              <a:gd name="connsiteY5" fmla="*/ 1700084 h 1700084"/>
              <a:gd name="connsiteX6" fmla="*/ 0 w 1840335"/>
              <a:gd name="connsiteY6" fmla="*/ 1560171 h 1700084"/>
              <a:gd name="connsiteX7" fmla="*/ 0 w 1840335"/>
              <a:gd name="connsiteY7" fmla="*/ 0 h 1700084"/>
              <a:gd name="connsiteX0" fmla="*/ 1053 w 1841388"/>
              <a:gd name="connsiteY0" fmla="*/ 0 h 1700084"/>
              <a:gd name="connsiteX1" fmla="*/ 1841388 w 1841388"/>
              <a:gd name="connsiteY1" fmla="*/ 0 h 1700084"/>
              <a:gd name="connsiteX2" fmla="*/ 1838178 w 1841388"/>
              <a:gd name="connsiteY2" fmla="*/ 1085717 h 1700084"/>
              <a:gd name="connsiteX3" fmla="*/ 1841388 w 1841388"/>
              <a:gd name="connsiteY3" fmla="*/ 1560171 h 1700084"/>
              <a:gd name="connsiteX4" fmla="*/ 1701475 w 1841388"/>
              <a:gd name="connsiteY4" fmla="*/ 1700084 h 1700084"/>
              <a:gd name="connsiteX5" fmla="*/ 140966 w 1841388"/>
              <a:gd name="connsiteY5" fmla="*/ 1700084 h 1700084"/>
              <a:gd name="connsiteX6" fmla="*/ 1053 w 1841388"/>
              <a:gd name="connsiteY6" fmla="*/ 1560171 h 1700084"/>
              <a:gd name="connsiteX7" fmla="*/ 0 w 1841388"/>
              <a:gd name="connsiteY7" fmla="*/ 1095095 h 1700084"/>
              <a:gd name="connsiteX8" fmla="*/ 1053 w 1841388"/>
              <a:gd name="connsiteY8" fmla="*/ 0 h 1700084"/>
              <a:gd name="connsiteX0" fmla="*/ 1053 w 1841388"/>
              <a:gd name="connsiteY0" fmla="*/ 0 h 1700084"/>
              <a:gd name="connsiteX1" fmla="*/ 1838178 w 1841388"/>
              <a:gd name="connsiteY1" fmla="*/ 1085717 h 1700084"/>
              <a:gd name="connsiteX2" fmla="*/ 1841388 w 1841388"/>
              <a:gd name="connsiteY2" fmla="*/ 1560171 h 1700084"/>
              <a:gd name="connsiteX3" fmla="*/ 1701475 w 1841388"/>
              <a:gd name="connsiteY3" fmla="*/ 1700084 h 1700084"/>
              <a:gd name="connsiteX4" fmla="*/ 140966 w 1841388"/>
              <a:gd name="connsiteY4" fmla="*/ 1700084 h 1700084"/>
              <a:gd name="connsiteX5" fmla="*/ 1053 w 1841388"/>
              <a:gd name="connsiteY5" fmla="*/ 1560171 h 1700084"/>
              <a:gd name="connsiteX6" fmla="*/ 0 w 1841388"/>
              <a:gd name="connsiteY6" fmla="*/ 1095095 h 1700084"/>
              <a:gd name="connsiteX7" fmla="*/ 1053 w 1841388"/>
              <a:gd name="connsiteY7" fmla="*/ 0 h 1700084"/>
              <a:gd name="connsiteX0" fmla="*/ 0 w 1841388"/>
              <a:gd name="connsiteY0" fmla="*/ 9378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9378 h 614367"/>
              <a:gd name="connsiteX0" fmla="*/ 0 w 1841388"/>
              <a:gd name="connsiteY0" fmla="*/ 4689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4689 h 614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1388" h="614367">
                <a:moveTo>
                  <a:pt x="0" y="4689"/>
                </a:moveTo>
                <a:lnTo>
                  <a:pt x="1838178" y="0"/>
                </a:lnTo>
                <a:lnTo>
                  <a:pt x="1841388" y="474454"/>
                </a:lnTo>
                <a:cubicBezTo>
                  <a:pt x="1841388" y="551726"/>
                  <a:pt x="1778747" y="614367"/>
                  <a:pt x="1701475" y="614367"/>
                </a:cubicBezTo>
                <a:lnTo>
                  <a:pt x="140966" y="614367"/>
                </a:lnTo>
                <a:cubicBezTo>
                  <a:pt x="63694" y="614367"/>
                  <a:pt x="1053" y="551726"/>
                  <a:pt x="1053" y="474454"/>
                </a:cubicBezTo>
                <a:lnTo>
                  <a:pt x="0" y="4689"/>
                </a:lnTo>
                <a:close/>
              </a:path>
            </a:pathLst>
          </a:custGeom>
          <a:solidFill>
            <a:srgbClr val="0080B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: скругленные углы 41">
            <a:extLst>
              <a:ext uri="{FF2B5EF4-FFF2-40B4-BE49-F238E27FC236}">
                <a16:creationId xmlns:a16="http://schemas.microsoft.com/office/drawing/2014/main" id="{7100A1EA-16C4-40BF-8EA0-78BDF5B74151}"/>
              </a:ext>
            </a:extLst>
          </p:cNvPr>
          <p:cNvSpPr/>
          <p:nvPr/>
        </p:nvSpPr>
        <p:spPr>
          <a:xfrm>
            <a:off x="7267499" y="3730882"/>
            <a:ext cx="1841388" cy="614367"/>
          </a:xfrm>
          <a:custGeom>
            <a:avLst/>
            <a:gdLst>
              <a:gd name="connsiteX0" fmla="*/ 0 w 1840335"/>
              <a:gd name="connsiteY0" fmla="*/ 139913 h 1839997"/>
              <a:gd name="connsiteX1" fmla="*/ 139913 w 1840335"/>
              <a:gd name="connsiteY1" fmla="*/ 0 h 1839997"/>
              <a:gd name="connsiteX2" fmla="*/ 1700422 w 1840335"/>
              <a:gd name="connsiteY2" fmla="*/ 0 h 1839997"/>
              <a:gd name="connsiteX3" fmla="*/ 1840335 w 1840335"/>
              <a:gd name="connsiteY3" fmla="*/ 139913 h 1839997"/>
              <a:gd name="connsiteX4" fmla="*/ 1840335 w 1840335"/>
              <a:gd name="connsiteY4" fmla="*/ 1700084 h 1839997"/>
              <a:gd name="connsiteX5" fmla="*/ 1700422 w 1840335"/>
              <a:gd name="connsiteY5" fmla="*/ 1839997 h 1839997"/>
              <a:gd name="connsiteX6" fmla="*/ 139913 w 1840335"/>
              <a:gd name="connsiteY6" fmla="*/ 1839997 h 1839997"/>
              <a:gd name="connsiteX7" fmla="*/ 0 w 1840335"/>
              <a:gd name="connsiteY7" fmla="*/ 1700084 h 1839997"/>
              <a:gd name="connsiteX8" fmla="*/ 0 w 1840335"/>
              <a:gd name="connsiteY8" fmla="*/ 139913 h 1839997"/>
              <a:gd name="connsiteX0" fmla="*/ 0 w 1840335"/>
              <a:gd name="connsiteY0" fmla="*/ 176215 h 1876299"/>
              <a:gd name="connsiteX1" fmla="*/ 1700422 w 1840335"/>
              <a:gd name="connsiteY1" fmla="*/ 36302 h 1876299"/>
              <a:gd name="connsiteX2" fmla="*/ 1840335 w 1840335"/>
              <a:gd name="connsiteY2" fmla="*/ 176215 h 1876299"/>
              <a:gd name="connsiteX3" fmla="*/ 1840335 w 1840335"/>
              <a:gd name="connsiteY3" fmla="*/ 1736386 h 1876299"/>
              <a:gd name="connsiteX4" fmla="*/ 1700422 w 1840335"/>
              <a:gd name="connsiteY4" fmla="*/ 1876299 h 1876299"/>
              <a:gd name="connsiteX5" fmla="*/ 139913 w 1840335"/>
              <a:gd name="connsiteY5" fmla="*/ 1876299 h 1876299"/>
              <a:gd name="connsiteX6" fmla="*/ 0 w 1840335"/>
              <a:gd name="connsiteY6" fmla="*/ 1736386 h 1876299"/>
              <a:gd name="connsiteX7" fmla="*/ 0 w 1840335"/>
              <a:gd name="connsiteY7" fmla="*/ 176215 h 1876299"/>
              <a:gd name="connsiteX0" fmla="*/ 0 w 1840335"/>
              <a:gd name="connsiteY0" fmla="*/ 195021 h 1895105"/>
              <a:gd name="connsiteX1" fmla="*/ 1840335 w 1840335"/>
              <a:gd name="connsiteY1" fmla="*/ 195021 h 1895105"/>
              <a:gd name="connsiteX2" fmla="*/ 1840335 w 1840335"/>
              <a:gd name="connsiteY2" fmla="*/ 1755192 h 1895105"/>
              <a:gd name="connsiteX3" fmla="*/ 1700422 w 1840335"/>
              <a:gd name="connsiteY3" fmla="*/ 1895105 h 1895105"/>
              <a:gd name="connsiteX4" fmla="*/ 139913 w 1840335"/>
              <a:gd name="connsiteY4" fmla="*/ 1895105 h 1895105"/>
              <a:gd name="connsiteX5" fmla="*/ 0 w 1840335"/>
              <a:gd name="connsiteY5" fmla="*/ 1755192 h 1895105"/>
              <a:gd name="connsiteX6" fmla="*/ 0 w 1840335"/>
              <a:gd name="connsiteY6" fmla="*/ 195021 h 1895105"/>
              <a:gd name="connsiteX0" fmla="*/ 0 w 1840335"/>
              <a:gd name="connsiteY0" fmla="*/ 251097 h 1951181"/>
              <a:gd name="connsiteX1" fmla="*/ 1840335 w 1840335"/>
              <a:gd name="connsiteY1" fmla="*/ 251097 h 1951181"/>
              <a:gd name="connsiteX2" fmla="*/ 1840335 w 1840335"/>
              <a:gd name="connsiteY2" fmla="*/ 1811268 h 1951181"/>
              <a:gd name="connsiteX3" fmla="*/ 1700422 w 1840335"/>
              <a:gd name="connsiteY3" fmla="*/ 1951181 h 1951181"/>
              <a:gd name="connsiteX4" fmla="*/ 139913 w 1840335"/>
              <a:gd name="connsiteY4" fmla="*/ 1951181 h 1951181"/>
              <a:gd name="connsiteX5" fmla="*/ 0 w 1840335"/>
              <a:gd name="connsiteY5" fmla="*/ 1811268 h 1951181"/>
              <a:gd name="connsiteX6" fmla="*/ 0 w 1840335"/>
              <a:gd name="connsiteY6" fmla="*/ 251097 h 1951181"/>
              <a:gd name="connsiteX0" fmla="*/ 0 w 1840335"/>
              <a:gd name="connsiteY0" fmla="*/ 115568 h 1815652"/>
              <a:gd name="connsiteX1" fmla="*/ 1840335 w 1840335"/>
              <a:gd name="connsiteY1" fmla="*/ 115568 h 1815652"/>
              <a:gd name="connsiteX2" fmla="*/ 1840335 w 1840335"/>
              <a:gd name="connsiteY2" fmla="*/ 1675739 h 1815652"/>
              <a:gd name="connsiteX3" fmla="*/ 1700422 w 1840335"/>
              <a:gd name="connsiteY3" fmla="*/ 1815652 h 1815652"/>
              <a:gd name="connsiteX4" fmla="*/ 139913 w 1840335"/>
              <a:gd name="connsiteY4" fmla="*/ 1815652 h 1815652"/>
              <a:gd name="connsiteX5" fmla="*/ 0 w 1840335"/>
              <a:gd name="connsiteY5" fmla="*/ 1675739 h 1815652"/>
              <a:gd name="connsiteX6" fmla="*/ 0 w 1840335"/>
              <a:gd name="connsiteY6" fmla="*/ 115568 h 1815652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40335 w 1840335"/>
              <a:gd name="connsiteY2" fmla="*/ 1560171 h 1700084"/>
              <a:gd name="connsiteX3" fmla="*/ 1700422 w 1840335"/>
              <a:gd name="connsiteY3" fmla="*/ 1700084 h 1700084"/>
              <a:gd name="connsiteX4" fmla="*/ 139913 w 1840335"/>
              <a:gd name="connsiteY4" fmla="*/ 1700084 h 1700084"/>
              <a:gd name="connsiteX5" fmla="*/ 0 w 1840335"/>
              <a:gd name="connsiteY5" fmla="*/ 1560171 h 1700084"/>
              <a:gd name="connsiteX6" fmla="*/ 0 w 1840335"/>
              <a:gd name="connsiteY6" fmla="*/ 0 h 1700084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37125 w 1840335"/>
              <a:gd name="connsiteY2" fmla="*/ 1085717 h 1700084"/>
              <a:gd name="connsiteX3" fmla="*/ 1840335 w 1840335"/>
              <a:gd name="connsiteY3" fmla="*/ 1560171 h 1700084"/>
              <a:gd name="connsiteX4" fmla="*/ 1700422 w 1840335"/>
              <a:gd name="connsiteY4" fmla="*/ 1700084 h 1700084"/>
              <a:gd name="connsiteX5" fmla="*/ 139913 w 1840335"/>
              <a:gd name="connsiteY5" fmla="*/ 1700084 h 1700084"/>
              <a:gd name="connsiteX6" fmla="*/ 0 w 1840335"/>
              <a:gd name="connsiteY6" fmla="*/ 1560171 h 1700084"/>
              <a:gd name="connsiteX7" fmla="*/ 0 w 1840335"/>
              <a:gd name="connsiteY7" fmla="*/ 0 h 1700084"/>
              <a:gd name="connsiteX0" fmla="*/ 1053 w 1841388"/>
              <a:gd name="connsiteY0" fmla="*/ 0 h 1700084"/>
              <a:gd name="connsiteX1" fmla="*/ 1841388 w 1841388"/>
              <a:gd name="connsiteY1" fmla="*/ 0 h 1700084"/>
              <a:gd name="connsiteX2" fmla="*/ 1838178 w 1841388"/>
              <a:gd name="connsiteY2" fmla="*/ 1085717 h 1700084"/>
              <a:gd name="connsiteX3" fmla="*/ 1841388 w 1841388"/>
              <a:gd name="connsiteY3" fmla="*/ 1560171 h 1700084"/>
              <a:gd name="connsiteX4" fmla="*/ 1701475 w 1841388"/>
              <a:gd name="connsiteY4" fmla="*/ 1700084 h 1700084"/>
              <a:gd name="connsiteX5" fmla="*/ 140966 w 1841388"/>
              <a:gd name="connsiteY5" fmla="*/ 1700084 h 1700084"/>
              <a:gd name="connsiteX6" fmla="*/ 1053 w 1841388"/>
              <a:gd name="connsiteY6" fmla="*/ 1560171 h 1700084"/>
              <a:gd name="connsiteX7" fmla="*/ 0 w 1841388"/>
              <a:gd name="connsiteY7" fmla="*/ 1095095 h 1700084"/>
              <a:gd name="connsiteX8" fmla="*/ 1053 w 1841388"/>
              <a:gd name="connsiteY8" fmla="*/ 0 h 1700084"/>
              <a:gd name="connsiteX0" fmla="*/ 1053 w 1841388"/>
              <a:gd name="connsiteY0" fmla="*/ 0 h 1700084"/>
              <a:gd name="connsiteX1" fmla="*/ 1838178 w 1841388"/>
              <a:gd name="connsiteY1" fmla="*/ 1085717 h 1700084"/>
              <a:gd name="connsiteX2" fmla="*/ 1841388 w 1841388"/>
              <a:gd name="connsiteY2" fmla="*/ 1560171 h 1700084"/>
              <a:gd name="connsiteX3" fmla="*/ 1701475 w 1841388"/>
              <a:gd name="connsiteY3" fmla="*/ 1700084 h 1700084"/>
              <a:gd name="connsiteX4" fmla="*/ 140966 w 1841388"/>
              <a:gd name="connsiteY4" fmla="*/ 1700084 h 1700084"/>
              <a:gd name="connsiteX5" fmla="*/ 1053 w 1841388"/>
              <a:gd name="connsiteY5" fmla="*/ 1560171 h 1700084"/>
              <a:gd name="connsiteX6" fmla="*/ 0 w 1841388"/>
              <a:gd name="connsiteY6" fmla="*/ 1095095 h 1700084"/>
              <a:gd name="connsiteX7" fmla="*/ 1053 w 1841388"/>
              <a:gd name="connsiteY7" fmla="*/ 0 h 1700084"/>
              <a:gd name="connsiteX0" fmla="*/ 0 w 1841388"/>
              <a:gd name="connsiteY0" fmla="*/ 9378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9378 h 614367"/>
              <a:gd name="connsiteX0" fmla="*/ 0 w 1841388"/>
              <a:gd name="connsiteY0" fmla="*/ 4689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4689 h 614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1388" h="614367">
                <a:moveTo>
                  <a:pt x="0" y="4689"/>
                </a:moveTo>
                <a:lnTo>
                  <a:pt x="1838178" y="0"/>
                </a:lnTo>
                <a:lnTo>
                  <a:pt x="1841388" y="474454"/>
                </a:lnTo>
                <a:cubicBezTo>
                  <a:pt x="1841388" y="551726"/>
                  <a:pt x="1778747" y="614367"/>
                  <a:pt x="1701475" y="614367"/>
                </a:cubicBezTo>
                <a:lnTo>
                  <a:pt x="140966" y="614367"/>
                </a:lnTo>
                <a:cubicBezTo>
                  <a:pt x="63694" y="614367"/>
                  <a:pt x="1053" y="551726"/>
                  <a:pt x="1053" y="474454"/>
                </a:cubicBezTo>
                <a:lnTo>
                  <a:pt x="0" y="4689"/>
                </a:lnTo>
                <a:close/>
              </a:path>
            </a:pathLst>
          </a:custGeom>
          <a:solidFill>
            <a:srgbClr val="0080B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: скругленные углы 41">
            <a:extLst>
              <a:ext uri="{FF2B5EF4-FFF2-40B4-BE49-F238E27FC236}">
                <a16:creationId xmlns:a16="http://schemas.microsoft.com/office/drawing/2014/main" id="{076C9C05-9FE2-45A7-B37C-664A5AD8C569}"/>
              </a:ext>
            </a:extLst>
          </p:cNvPr>
          <p:cNvSpPr/>
          <p:nvPr/>
        </p:nvSpPr>
        <p:spPr>
          <a:xfrm>
            <a:off x="9532437" y="3730882"/>
            <a:ext cx="1841388" cy="614367"/>
          </a:xfrm>
          <a:custGeom>
            <a:avLst/>
            <a:gdLst>
              <a:gd name="connsiteX0" fmla="*/ 0 w 1840335"/>
              <a:gd name="connsiteY0" fmla="*/ 139913 h 1839997"/>
              <a:gd name="connsiteX1" fmla="*/ 139913 w 1840335"/>
              <a:gd name="connsiteY1" fmla="*/ 0 h 1839997"/>
              <a:gd name="connsiteX2" fmla="*/ 1700422 w 1840335"/>
              <a:gd name="connsiteY2" fmla="*/ 0 h 1839997"/>
              <a:gd name="connsiteX3" fmla="*/ 1840335 w 1840335"/>
              <a:gd name="connsiteY3" fmla="*/ 139913 h 1839997"/>
              <a:gd name="connsiteX4" fmla="*/ 1840335 w 1840335"/>
              <a:gd name="connsiteY4" fmla="*/ 1700084 h 1839997"/>
              <a:gd name="connsiteX5" fmla="*/ 1700422 w 1840335"/>
              <a:gd name="connsiteY5" fmla="*/ 1839997 h 1839997"/>
              <a:gd name="connsiteX6" fmla="*/ 139913 w 1840335"/>
              <a:gd name="connsiteY6" fmla="*/ 1839997 h 1839997"/>
              <a:gd name="connsiteX7" fmla="*/ 0 w 1840335"/>
              <a:gd name="connsiteY7" fmla="*/ 1700084 h 1839997"/>
              <a:gd name="connsiteX8" fmla="*/ 0 w 1840335"/>
              <a:gd name="connsiteY8" fmla="*/ 139913 h 1839997"/>
              <a:gd name="connsiteX0" fmla="*/ 0 w 1840335"/>
              <a:gd name="connsiteY0" fmla="*/ 176215 h 1876299"/>
              <a:gd name="connsiteX1" fmla="*/ 1700422 w 1840335"/>
              <a:gd name="connsiteY1" fmla="*/ 36302 h 1876299"/>
              <a:gd name="connsiteX2" fmla="*/ 1840335 w 1840335"/>
              <a:gd name="connsiteY2" fmla="*/ 176215 h 1876299"/>
              <a:gd name="connsiteX3" fmla="*/ 1840335 w 1840335"/>
              <a:gd name="connsiteY3" fmla="*/ 1736386 h 1876299"/>
              <a:gd name="connsiteX4" fmla="*/ 1700422 w 1840335"/>
              <a:gd name="connsiteY4" fmla="*/ 1876299 h 1876299"/>
              <a:gd name="connsiteX5" fmla="*/ 139913 w 1840335"/>
              <a:gd name="connsiteY5" fmla="*/ 1876299 h 1876299"/>
              <a:gd name="connsiteX6" fmla="*/ 0 w 1840335"/>
              <a:gd name="connsiteY6" fmla="*/ 1736386 h 1876299"/>
              <a:gd name="connsiteX7" fmla="*/ 0 w 1840335"/>
              <a:gd name="connsiteY7" fmla="*/ 176215 h 1876299"/>
              <a:gd name="connsiteX0" fmla="*/ 0 w 1840335"/>
              <a:gd name="connsiteY0" fmla="*/ 195021 h 1895105"/>
              <a:gd name="connsiteX1" fmla="*/ 1840335 w 1840335"/>
              <a:gd name="connsiteY1" fmla="*/ 195021 h 1895105"/>
              <a:gd name="connsiteX2" fmla="*/ 1840335 w 1840335"/>
              <a:gd name="connsiteY2" fmla="*/ 1755192 h 1895105"/>
              <a:gd name="connsiteX3" fmla="*/ 1700422 w 1840335"/>
              <a:gd name="connsiteY3" fmla="*/ 1895105 h 1895105"/>
              <a:gd name="connsiteX4" fmla="*/ 139913 w 1840335"/>
              <a:gd name="connsiteY4" fmla="*/ 1895105 h 1895105"/>
              <a:gd name="connsiteX5" fmla="*/ 0 w 1840335"/>
              <a:gd name="connsiteY5" fmla="*/ 1755192 h 1895105"/>
              <a:gd name="connsiteX6" fmla="*/ 0 w 1840335"/>
              <a:gd name="connsiteY6" fmla="*/ 195021 h 1895105"/>
              <a:gd name="connsiteX0" fmla="*/ 0 w 1840335"/>
              <a:gd name="connsiteY0" fmla="*/ 251097 h 1951181"/>
              <a:gd name="connsiteX1" fmla="*/ 1840335 w 1840335"/>
              <a:gd name="connsiteY1" fmla="*/ 251097 h 1951181"/>
              <a:gd name="connsiteX2" fmla="*/ 1840335 w 1840335"/>
              <a:gd name="connsiteY2" fmla="*/ 1811268 h 1951181"/>
              <a:gd name="connsiteX3" fmla="*/ 1700422 w 1840335"/>
              <a:gd name="connsiteY3" fmla="*/ 1951181 h 1951181"/>
              <a:gd name="connsiteX4" fmla="*/ 139913 w 1840335"/>
              <a:gd name="connsiteY4" fmla="*/ 1951181 h 1951181"/>
              <a:gd name="connsiteX5" fmla="*/ 0 w 1840335"/>
              <a:gd name="connsiteY5" fmla="*/ 1811268 h 1951181"/>
              <a:gd name="connsiteX6" fmla="*/ 0 w 1840335"/>
              <a:gd name="connsiteY6" fmla="*/ 251097 h 1951181"/>
              <a:gd name="connsiteX0" fmla="*/ 0 w 1840335"/>
              <a:gd name="connsiteY0" fmla="*/ 115568 h 1815652"/>
              <a:gd name="connsiteX1" fmla="*/ 1840335 w 1840335"/>
              <a:gd name="connsiteY1" fmla="*/ 115568 h 1815652"/>
              <a:gd name="connsiteX2" fmla="*/ 1840335 w 1840335"/>
              <a:gd name="connsiteY2" fmla="*/ 1675739 h 1815652"/>
              <a:gd name="connsiteX3" fmla="*/ 1700422 w 1840335"/>
              <a:gd name="connsiteY3" fmla="*/ 1815652 h 1815652"/>
              <a:gd name="connsiteX4" fmla="*/ 139913 w 1840335"/>
              <a:gd name="connsiteY4" fmla="*/ 1815652 h 1815652"/>
              <a:gd name="connsiteX5" fmla="*/ 0 w 1840335"/>
              <a:gd name="connsiteY5" fmla="*/ 1675739 h 1815652"/>
              <a:gd name="connsiteX6" fmla="*/ 0 w 1840335"/>
              <a:gd name="connsiteY6" fmla="*/ 115568 h 1815652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40335 w 1840335"/>
              <a:gd name="connsiteY2" fmla="*/ 1560171 h 1700084"/>
              <a:gd name="connsiteX3" fmla="*/ 1700422 w 1840335"/>
              <a:gd name="connsiteY3" fmla="*/ 1700084 h 1700084"/>
              <a:gd name="connsiteX4" fmla="*/ 139913 w 1840335"/>
              <a:gd name="connsiteY4" fmla="*/ 1700084 h 1700084"/>
              <a:gd name="connsiteX5" fmla="*/ 0 w 1840335"/>
              <a:gd name="connsiteY5" fmla="*/ 1560171 h 1700084"/>
              <a:gd name="connsiteX6" fmla="*/ 0 w 1840335"/>
              <a:gd name="connsiteY6" fmla="*/ 0 h 1700084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37125 w 1840335"/>
              <a:gd name="connsiteY2" fmla="*/ 1085717 h 1700084"/>
              <a:gd name="connsiteX3" fmla="*/ 1840335 w 1840335"/>
              <a:gd name="connsiteY3" fmla="*/ 1560171 h 1700084"/>
              <a:gd name="connsiteX4" fmla="*/ 1700422 w 1840335"/>
              <a:gd name="connsiteY4" fmla="*/ 1700084 h 1700084"/>
              <a:gd name="connsiteX5" fmla="*/ 139913 w 1840335"/>
              <a:gd name="connsiteY5" fmla="*/ 1700084 h 1700084"/>
              <a:gd name="connsiteX6" fmla="*/ 0 w 1840335"/>
              <a:gd name="connsiteY6" fmla="*/ 1560171 h 1700084"/>
              <a:gd name="connsiteX7" fmla="*/ 0 w 1840335"/>
              <a:gd name="connsiteY7" fmla="*/ 0 h 1700084"/>
              <a:gd name="connsiteX0" fmla="*/ 1053 w 1841388"/>
              <a:gd name="connsiteY0" fmla="*/ 0 h 1700084"/>
              <a:gd name="connsiteX1" fmla="*/ 1841388 w 1841388"/>
              <a:gd name="connsiteY1" fmla="*/ 0 h 1700084"/>
              <a:gd name="connsiteX2" fmla="*/ 1838178 w 1841388"/>
              <a:gd name="connsiteY2" fmla="*/ 1085717 h 1700084"/>
              <a:gd name="connsiteX3" fmla="*/ 1841388 w 1841388"/>
              <a:gd name="connsiteY3" fmla="*/ 1560171 h 1700084"/>
              <a:gd name="connsiteX4" fmla="*/ 1701475 w 1841388"/>
              <a:gd name="connsiteY4" fmla="*/ 1700084 h 1700084"/>
              <a:gd name="connsiteX5" fmla="*/ 140966 w 1841388"/>
              <a:gd name="connsiteY5" fmla="*/ 1700084 h 1700084"/>
              <a:gd name="connsiteX6" fmla="*/ 1053 w 1841388"/>
              <a:gd name="connsiteY6" fmla="*/ 1560171 h 1700084"/>
              <a:gd name="connsiteX7" fmla="*/ 0 w 1841388"/>
              <a:gd name="connsiteY7" fmla="*/ 1095095 h 1700084"/>
              <a:gd name="connsiteX8" fmla="*/ 1053 w 1841388"/>
              <a:gd name="connsiteY8" fmla="*/ 0 h 1700084"/>
              <a:gd name="connsiteX0" fmla="*/ 1053 w 1841388"/>
              <a:gd name="connsiteY0" fmla="*/ 0 h 1700084"/>
              <a:gd name="connsiteX1" fmla="*/ 1838178 w 1841388"/>
              <a:gd name="connsiteY1" fmla="*/ 1085717 h 1700084"/>
              <a:gd name="connsiteX2" fmla="*/ 1841388 w 1841388"/>
              <a:gd name="connsiteY2" fmla="*/ 1560171 h 1700084"/>
              <a:gd name="connsiteX3" fmla="*/ 1701475 w 1841388"/>
              <a:gd name="connsiteY3" fmla="*/ 1700084 h 1700084"/>
              <a:gd name="connsiteX4" fmla="*/ 140966 w 1841388"/>
              <a:gd name="connsiteY4" fmla="*/ 1700084 h 1700084"/>
              <a:gd name="connsiteX5" fmla="*/ 1053 w 1841388"/>
              <a:gd name="connsiteY5" fmla="*/ 1560171 h 1700084"/>
              <a:gd name="connsiteX6" fmla="*/ 0 w 1841388"/>
              <a:gd name="connsiteY6" fmla="*/ 1095095 h 1700084"/>
              <a:gd name="connsiteX7" fmla="*/ 1053 w 1841388"/>
              <a:gd name="connsiteY7" fmla="*/ 0 h 1700084"/>
              <a:gd name="connsiteX0" fmla="*/ 0 w 1841388"/>
              <a:gd name="connsiteY0" fmla="*/ 9378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9378 h 614367"/>
              <a:gd name="connsiteX0" fmla="*/ 0 w 1841388"/>
              <a:gd name="connsiteY0" fmla="*/ 4689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4689 h 614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1388" h="614367">
                <a:moveTo>
                  <a:pt x="0" y="4689"/>
                </a:moveTo>
                <a:lnTo>
                  <a:pt x="1838178" y="0"/>
                </a:lnTo>
                <a:lnTo>
                  <a:pt x="1841388" y="474454"/>
                </a:lnTo>
                <a:cubicBezTo>
                  <a:pt x="1841388" y="551726"/>
                  <a:pt x="1778747" y="614367"/>
                  <a:pt x="1701475" y="614367"/>
                </a:cubicBezTo>
                <a:lnTo>
                  <a:pt x="140966" y="614367"/>
                </a:lnTo>
                <a:cubicBezTo>
                  <a:pt x="63694" y="614367"/>
                  <a:pt x="1053" y="551726"/>
                  <a:pt x="1053" y="474454"/>
                </a:cubicBezTo>
                <a:lnTo>
                  <a:pt x="0" y="4689"/>
                </a:lnTo>
                <a:close/>
              </a:path>
            </a:pathLst>
          </a:custGeom>
          <a:solidFill>
            <a:srgbClr val="0080B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: скругленные углы 41">
            <a:extLst>
              <a:ext uri="{FF2B5EF4-FFF2-40B4-BE49-F238E27FC236}">
                <a16:creationId xmlns:a16="http://schemas.microsoft.com/office/drawing/2014/main" id="{84E1B2A2-8565-46AA-AACF-FFBB2DFD0037}"/>
              </a:ext>
            </a:extLst>
          </p:cNvPr>
          <p:cNvSpPr/>
          <p:nvPr/>
        </p:nvSpPr>
        <p:spPr>
          <a:xfrm>
            <a:off x="4998127" y="1600862"/>
            <a:ext cx="1841388" cy="614367"/>
          </a:xfrm>
          <a:custGeom>
            <a:avLst/>
            <a:gdLst>
              <a:gd name="connsiteX0" fmla="*/ 0 w 1840335"/>
              <a:gd name="connsiteY0" fmla="*/ 139913 h 1839997"/>
              <a:gd name="connsiteX1" fmla="*/ 139913 w 1840335"/>
              <a:gd name="connsiteY1" fmla="*/ 0 h 1839997"/>
              <a:gd name="connsiteX2" fmla="*/ 1700422 w 1840335"/>
              <a:gd name="connsiteY2" fmla="*/ 0 h 1839997"/>
              <a:gd name="connsiteX3" fmla="*/ 1840335 w 1840335"/>
              <a:gd name="connsiteY3" fmla="*/ 139913 h 1839997"/>
              <a:gd name="connsiteX4" fmla="*/ 1840335 w 1840335"/>
              <a:gd name="connsiteY4" fmla="*/ 1700084 h 1839997"/>
              <a:gd name="connsiteX5" fmla="*/ 1700422 w 1840335"/>
              <a:gd name="connsiteY5" fmla="*/ 1839997 h 1839997"/>
              <a:gd name="connsiteX6" fmla="*/ 139913 w 1840335"/>
              <a:gd name="connsiteY6" fmla="*/ 1839997 h 1839997"/>
              <a:gd name="connsiteX7" fmla="*/ 0 w 1840335"/>
              <a:gd name="connsiteY7" fmla="*/ 1700084 h 1839997"/>
              <a:gd name="connsiteX8" fmla="*/ 0 w 1840335"/>
              <a:gd name="connsiteY8" fmla="*/ 139913 h 1839997"/>
              <a:gd name="connsiteX0" fmla="*/ 0 w 1840335"/>
              <a:gd name="connsiteY0" fmla="*/ 176215 h 1876299"/>
              <a:gd name="connsiteX1" fmla="*/ 1700422 w 1840335"/>
              <a:gd name="connsiteY1" fmla="*/ 36302 h 1876299"/>
              <a:gd name="connsiteX2" fmla="*/ 1840335 w 1840335"/>
              <a:gd name="connsiteY2" fmla="*/ 176215 h 1876299"/>
              <a:gd name="connsiteX3" fmla="*/ 1840335 w 1840335"/>
              <a:gd name="connsiteY3" fmla="*/ 1736386 h 1876299"/>
              <a:gd name="connsiteX4" fmla="*/ 1700422 w 1840335"/>
              <a:gd name="connsiteY4" fmla="*/ 1876299 h 1876299"/>
              <a:gd name="connsiteX5" fmla="*/ 139913 w 1840335"/>
              <a:gd name="connsiteY5" fmla="*/ 1876299 h 1876299"/>
              <a:gd name="connsiteX6" fmla="*/ 0 w 1840335"/>
              <a:gd name="connsiteY6" fmla="*/ 1736386 h 1876299"/>
              <a:gd name="connsiteX7" fmla="*/ 0 w 1840335"/>
              <a:gd name="connsiteY7" fmla="*/ 176215 h 1876299"/>
              <a:gd name="connsiteX0" fmla="*/ 0 w 1840335"/>
              <a:gd name="connsiteY0" fmla="*/ 195021 h 1895105"/>
              <a:gd name="connsiteX1" fmla="*/ 1840335 w 1840335"/>
              <a:gd name="connsiteY1" fmla="*/ 195021 h 1895105"/>
              <a:gd name="connsiteX2" fmla="*/ 1840335 w 1840335"/>
              <a:gd name="connsiteY2" fmla="*/ 1755192 h 1895105"/>
              <a:gd name="connsiteX3" fmla="*/ 1700422 w 1840335"/>
              <a:gd name="connsiteY3" fmla="*/ 1895105 h 1895105"/>
              <a:gd name="connsiteX4" fmla="*/ 139913 w 1840335"/>
              <a:gd name="connsiteY4" fmla="*/ 1895105 h 1895105"/>
              <a:gd name="connsiteX5" fmla="*/ 0 w 1840335"/>
              <a:gd name="connsiteY5" fmla="*/ 1755192 h 1895105"/>
              <a:gd name="connsiteX6" fmla="*/ 0 w 1840335"/>
              <a:gd name="connsiteY6" fmla="*/ 195021 h 1895105"/>
              <a:gd name="connsiteX0" fmla="*/ 0 w 1840335"/>
              <a:gd name="connsiteY0" fmla="*/ 251097 h 1951181"/>
              <a:gd name="connsiteX1" fmla="*/ 1840335 w 1840335"/>
              <a:gd name="connsiteY1" fmla="*/ 251097 h 1951181"/>
              <a:gd name="connsiteX2" fmla="*/ 1840335 w 1840335"/>
              <a:gd name="connsiteY2" fmla="*/ 1811268 h 1951181"/>
              <a:gd name="connsiteX3" fmla="*/ 1700422 w 1840335"/>
              <a:gd name="connsiteY3" fmla="*/ 1951181 h 1951181"/>
              <a:gd name="connsiteX4" fmla="*/ 139913 w 1840335"/>
              <a:gd name="connsiteY4" fmla="*/ 1951181 h 1951181"/>
              <a:gd name="connsiteX5" fmla="*/ 0 w 1840335"/>
              <a:gd name="connsiteY5" fmla="*/ 1811268 h 1951181"/>
              <a:gd name="connsiteX6" fmla="*/ 0 w 1840335"/>
              <a:gd name="connsiteY6" fmla="*/ 251097 h 1951181"/>
              <a:gd name="connsiteX0" fmla="*/ 0 w 1840335"/>
              <a:gd name="connsiteY0" fmla="*/ 115568 h 1815652"/>
              <a:gd name="connsiteX1" fmla="*/ 1840335 w 1840335"/>
              <a:gd name="connsiteY1" fmla="*/ 115568 h 1815652"/>
              <a:gd name="connsiteX2" fmla="*/ 1840335 w 1840335"/>
              <a:gd name="connsiteY2" fmla="*/ 1675739 h 1815652"/>
              <a:gd name="connsiteX3" fmla="*/ 1700422 w 1840335"/>
              <a:gd name="connsiteY3" fmla="*/ 1815652 h 1815652"/>
              <a:gd name="connsiteX4" fmla="*/ 139913 w 1840335"/>
              <a:gd name="connsiteY4" fmla="*/ 1815652 h 1815652"/>
              <a:gd name="connsiteX5" fmla="*/ 0 w 1840335"/>
              <a:gd name="connsiteY5" fmla="*/ 1675739 h 1815652"/>
              <a:gd name="connsiteX6" fmla="*/ 0 w 1840335"/>
              <a:gd name="connsiteY6" fmla="*/ 115568 h 1815652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40335 w 1840335"/>
              <a:gd name="connsiteY2" fmla="*/ 1560171 h 1700084"/>
              <a:gd name="connsiteX3" fmla="*/ 1700422 w 1840335"/>
              <a:gd name="connsiteY3" fmla="*/ 1700084 h 1700084"/>
              <a:gd name="connsiteX4" fmla="*/ 139913 w 1840335"/>
              <a:gd name="connsiteY4" fmla="*/ 1700084 h 1700084"/>
              <a:gd name="connsiteX5" fmla="*/ 0 w 1840335"/>
              <a:gd name="connsiteY5" fmla="*/ 1560171 h 1700084"/>
              <a:gd name="connsiteX6" fmla="*/ 0 w 1840335"/>
              <a:gd name="connsiteY6" fmla="*/ 0 h 1700084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37125 w 1840335"/>
              <a:gd name="connsiteY2" fmla="*/ 1085717 h 1700084"/>
              <a:gd name="connsiteX3" fmla="*/ 1840335 w 1840335"/>
              <a:gd name="connsiteY3" fmla="*/ 1560171 h 1700084"/>
              <a:gd name="connsiteX4" fmla="*/ 1700422 w 1840335"/>
              <a:gd name="connsiteY4" fmla="*/ 1700084 h 1700084"/>
              <a:gd name="connsiteX5" fmla="*/ 139913 w 1840335"/>
              <a:gd name="connsiteY5" fmla="*/ 1700084 h 1700084"/>
              <a:gd name="connsiteX6" fmla="*/ 0 w 1840335"/>
              <a:gd name="connsiteY6" fmla="*/ 1560171 h 1700084"/>
              <a:gd name="connsiteX7" fmla="*/ 0 w 1840335"/>
              <a:gd name="connsiteY7" fmla="*/ 0 h 1700084"/>
              <a:gd name="connsiteX0" fmla="*/ 1053 w 1841388"/>
              <a:gd name="connsiteY0" fmla="*/ 0 h 1700084"/>
              <a:gd name="connsiteX1" fmla="*/ 1841388 w 1841388"/>
              <a:gd name="connsiteY1" fmla="*/ 0 h 1700084"/>
              <a:gd name="connsiteX2" fmla="*/ 1838178 w 1841388"/>
              <a:gd name="connsiteY2" fmla="*/ 1085717 h 1700084"/>
              <a:gd name="connsiteX3" fmla="*/ 1841388 w 1841388"/>
              <a:gd name="connsiteY3" fmla="*/ 1560171 h 1700084"/>
              <a:gd name="connsiteX4" fmla="*/ 1701475 w 1841388"/>
              <a:gd name="connsiteY4" fmla="*/ 1700084 h 1700084"/>
              <a:gd name="connsiteX5" fmla="*/ 140966 w 1841388"/>
              <a:gd name="connsiteY5" fmla="*/ 1700084 h 1700084"/>
              <a:gd name="connsiteX6" fmla="*/ 1053 w 1841388"/>
              <a:gd name="connsiteY6" fmla="*/ 1560171 h 1700084"/>
              <a:gd name="connsiteX7" fmla="*/ 0 w 1841388"/>
              <a:gd name="connsiteY7" fmla="*/ 1095095 h 1700084"/>
              <a:gd name="connsiteX8" fmla="*/ 1053 w 1841388"/>
              <a:gd name="connsiteY8" fmla="*/ 0 h 1700084"/>
              <a:gd name="connsiteX0" fmla="*/ 1053 w 1841388"/>
              <a:gd name="connsiteY0" fmla="*/ 0 h 1700084"/>
              <a:gd name="connsiteX1" fmla="*/ 1838178 w 1841388"/>
              <a:gd name="connsiteY1" fmla="*/ 1085717 h 1700084"/>
              <a:gd name="connsiteX2" fmla="*/ 1841388 w 1841388"/>
              <a:gd name="connsiteY2" fmla="*/ 1560171 h 1700084"/>
              <a:gd name="connsiteX3" fmla="*/ 1701475 w 1841388"/>
              <a:gd name="connsiteY3" fmla="*/ 1700084 h 1700084"/>
              <a:gd name="connsiteX4" fmla="*/ 140966 w 1841388"/>
              <a:gd name="connsiteY4" fmla="*/ 1700084 h 1700084"/>
              <a:gd name="connsiteX5" fmla="*/ 1053 w 1841388"/>
              <a:gd name="connsiteY5" fmla="*/ 1560171 h 1700084"/>
              <a:gd name="connsiteX6" fmla="*/ 0 w 1841388"/>
              <a:gd name="connsiteY6" fmla="*/ 1095095 h 1700084"/>
              <a:gd name="connsiteX7" fmla="*/ 1053 w 1841388"/>
              <a:gd name="connsiteY7" fmla="*/ 0 h 1700084"/>
              <a:gd name="connsiteX0" fmla="*/ 0 w 1841388"/>
              <a:gd name="connsiteY0" fmla="*/ 9378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9378 h 614367"/>
              <a:gd name="connsiteX0" fmla="*/ 0 w 1841388"/>
              <a:gd name="connsiteY0" fmla="*/ 4689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4689 h 614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1388" h="614367">
                <a:moveTo>
                  <a:pt x="0" y="4689"/>
                </a:moveTo>
                <a:lnTo>
                  <a:pt x="1838178" y="0"/>
                </a:lnTo>
                <a:lnTo>
                  <a:pt x="1841388" y="474454"/>
                </a:lnTo>
                <a:cubicBezTo>
                  <a:pt x="1841388" y="551726"/>
                  <a:pt x="1778747" y="614367"/>
                  <a:pt x="1701475" y="614367"/>
                </a:cubicBezTo>
                <a:lnTo>
                  <a:pt x="140966" y="614367"/>
                </a:lnTo>
                <a:cubicBezTo>
                  <a:pt x="63694" y="614367"/>
                  <a:pt x="1053" y="551726"/>
                  <a:pt x="1053" y="474454"/>
                </a:cubicBezTo>
                <a:lnTo>
                  <a:pt x="0" y="4689"/>
                </a:lnTo>
                <a:close/>
              </a:path>
            </a:pathLst>
          </a:custGeom>
          <a:solidFill>
            <a:srgbClr val="0080B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: скругленные углы 41">
            <a:extLst>
              <a:ext uri="{FF2B5EF4-FFF2-40B4-BE49-F238E27FC236}">
                <a16:creationId xmlns:a16="http://schemas.microsoft.com/office/drawing/2014/main" id="{F105EAFC-5F77-40B4-AE4F-62ADEB1E01FB}"/>
              </a:ext>
            </a:extLst>
          </p:cNvPr>
          <p:cNvSpPr/>
          <p:nvPr/>
        </p:nvSpPr>
        <p:spPr>
          <a:xfrm>
            <a:off x="7267499" y="1600862"/>
            <a:ext cx="1841388" cy="614367"/>
          </a:xfrm>
          <a:custGeom>
            <a:avLst/>
            <a:gdLst>
              <a:gd name="connsiteX0" fmla="*/ 0 w 1840335"/>
              <a:gd name="connsiteY0" fmla="*/ 139913 h 1839997"/>
              <a:gd name="connsiteX1" fmla="*/ 139913 w 1840335"/>
              <a:gd name="connsiteY1" fmla="*/ 0 h 1839997"/>
              <a:gd name="connsiteX2" fmla="*/ 1700422 w 1840335"/>
              <a:gd name="connsiteY2" fmla="*/ 0 h 1839997"/>
              <a:gd name="connsiteX3" fmla="*/ 1840335 w 1840335"/>
              <a:gd name="connsiteY3" fmla="*/ 139913 h 1839997"/>
              <a:gd name="connsiteX4" fmla="*/ 1840335 w 1840335"/>
              <a:gd name="connsiteY4" fmla="*/ 1700084 h 1839997"/>
              <a:gd name="connsiteX5" fmla="*/ 1700422 w 1840335"/>
              <a:gd name="connsiteY5" fmla="*/ 1839997 h 1839997"/>
              <a:gd name="connsiteX6" fmla="*/ 139913 w 1840335"/>
              <a:gd name="connsiteY6" fmla="*/ 1839997 h 1839997"/>
              <a:gd name="connsiteX7" fmla="*/ 0 w 1840335"/>
              <a:gd name="connsiteY7" fmla="*/ 1700084 h 1839997"/>
              <a:gd name="connsiteX8" fmla="*/ 0 w 1840335"/>
              <a:gd name="connsiteY8" fmla="*/ 139913 h 1839997"/>
              <a:gd name="connsiteX0" fmla="*/ 0 w 1840335"/>
              <a:gd name="connsiteY0" fmla="*/ 176215 h 1876299"/>
              <a:gd name="connsiteX1" fmla="*/ 1700422 w 1840335"/>
              <a:gd name="connsiteY1" fmla="*/ 36302 h 1876299"/>
              <a:gd name="connsiteX2" fmla="*/ 1840335 w 1840335"/>
              <a:gd name="connsiteY2" fmla="*/ 176215 h 1876299"/>
              <a:gd name="connsiteX3" fmla="*/ 1840335 w 1840335"/>
              <a:gd name="connsiteY3" fmla="*/ 1736386 h 1876299"/>
              <a:gd name="connsiteX4" fmla="*/ 1700422 w 1840335"/>
              <a:gd name="connsiteY4" fmla="*/ 1876299 h 1876299"/>
              <a:gd name="connsiteX5" fmla="*/ 139913 w 1840335"/>
              <a:gd name="connsiteY5" fmla="*/ 1876299 h 1876299"/>
              <a:gd name="connsiteX6" fmla="*/ 0 w 1840335"/>
              <a:gd name="connsiteY6" fmla="*/ 1736386 h 1876299"/>
              <a:gd name="connsiteX7" fmla="*/ 0 w 1840335"/>
              <a:gd name="connsiteY7" fmla="*/ 176215 h 1876299"/>
              <a:gd name="connsiteX0" fmla="*/ 0 w 1840335"/>
              <a:gd name="connsiteY0" fmla="*/ 195021 h 1895105"/>
              <a:gd name="connsiteX1" fmla="*/ 1840335 w 1840335"/>
              <a:gd name="connsiteY1" fmla="*/ 195021 h 1895105"/>
              <a:gd name="connsiteX2" fmla="*/ 1840335 w 1840335"/>
              <a:gd name="connsiteY2" fmla="*/ 1755192 h 1895105"/>
              <a:gd name="connsiteX3" fmla="*/ 1700422 w 1840335"/>
              <a:gd name="connsiteY3" fmla="*/ 1895105 h 1895105"/>
              <a:gd name="connsiteX4" fmla="*/ 139913 w 1840335"/>
              <a:gd name="connsiteY4" fmla="*/ 1895105 h 1895105"/>
              <a:gd name="connsiteX5" fmla="*/ 0 w 1840335"/>
              <a:gd name="connsiteY5" fmla="*/ 1755192 h 1895105"/>
              <a:gd name="connsiteX6" fmla="*/ 0 w 1840335"/>
              <a:gd name="connsiteY6" fmla="*/ 195021 h 1895105"/>
              <a:gd name="connsiteX0" fmla="*/ 0 w 1840335"/>
              <a:gd name="connsiteY0" fmla="*/ 251097 h 1951181"/>
              <a:gd name="connsiteX1" fmla="*/ 1840335 w 1840335"/>
              <a:gd name="connsiteY1" fmla="*/ 251097 h 1951181"/>
              <a:gd name="connsiteX2" fmla="*/ 1840335 w 1840335"/>
              <a:gd name="connsiteY2" fmla="*/ 1811268 h 1951181"/>
              <a:gd name="connsiteX3" fmla="*/ 1700422 w 1840335"/>
              <a:gd name="connsiteY3" fmla="*/ 1951181 h 1951181"/>
              <a:gd name="connsiteX4" fmla="*/ 139913 w 1840335"/>
              <a:gd name="connsiteY4" fmla="*/ 1951181 h 1951181"/>
              <a:gd name="connsiteX5" fmla="*/ 0 w 1840335"/>
              <a:gd name="connsiteY5" fmla="*/ 1811268 h 1951181"/>
              <a:gd name="connsiteX6" fmla="*/ 0 w 1840335"/>
              <a:gd name="connsiteY6" fmla="*/ 251097 h 1951181"/>
              <a:gd name="connsiteX0" fmla="*/ 0 w 1840335"/>
              <a:gd name="connsiteY0" fmla="*/ 115568 h 1815652"/>
              <a:gd name="connsiteX1" fmla="*/ 1840335 w 1840335"/>
              <a:gd name="connsiteY1" fmla="*/ 115568 h 1815652"/>
              <a:gd name="connsiteX2" fmla="*/ 1840335 w 1840335"/>
              <a:gd name="connsiteY2" fmla="*/ 1675739 h 1815652"/>
              <a:gd name="connsiteX3" fmla="*/ 1700422 w 1840335"/>
              <a:gd name="connsiteY3" fmla="*/ 1815652 h 1815652"/>
              <a:gd name="connsiteX4" fmla="*/ 139913 w 1840335"/>
              <a:gd name="connsiteY4" fmla="*/ 1815652 h 1815652"/>
              <a:gd name="connsiteX5" fmla="*/ 0 w 1840335"/>
              <a:gd name="connsiteY5" fmla="*/ 1675739 h 1815652"/>
              <a:gd name="connsiteX6" fmla="*/ 0 w 1840335"/>
              <a:gd name="connsiteY6" fmla="*/ 115568 h 1815652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40335 w 1840335"/>
              <a:gd name="connsiteY2" fmla="*/ 1560171 h 1700084"/>
              <a:gd name="connsiteX3" fmla="*/ 1700422 w 1840335"/>
              <a:gd name="connsiteY3" fmla="*/ 1700084 h 1700084"/>
              <a:gd name="connsiteX4" fmla="*/ 139913 w 1840335"/>
              <a:gd name="connsiteY4" fmla="*/ 1700084 h 1700084"/>
              <a:gd name="connsiteX5" fmla="*/ 0 w 1840335"/>
              <a:gd name="connsiteY5" fmla="*/ 1560171 h 1700084"/>
              <a:gd name="connsiteX6" fmla="*/ 0 w 1840335"/>
              <a:gd name="connsiteY6" fmla="*/ 0 h 1700084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37125 w 1840335"/>
              <a:gd name="connsiteY2" fmla="*/ 1085717 h 1700084"/>
              <a:gd name="connsiteX3" fmla="*/ 1840335 w 1840335"/>
              <a:gd name="connsiteY3" fmla="*/ 1560171 h 1700084"/>
              <a:gd name="connsiteX4" fmla="*/ 1700422 w 1840335"/>
              <a:gd name="connsiteY4" fmla="*/ 1700084 h 1700084"/>
              <a:gd name="connsiteX5" fmla="*/ 139913 w 1840335"/>
              <a:gd name="connsiteY5" fmla="*/ 1700084 h 1700084"/>
              <a:gd name="connsiteX6" fmla="*/ 0 w 1840335"/>
              <a:gd name="connsiteY6" fmla="*/ 1560171 h 1700084"/>
              <a:gd name="connsiteX7" fmla="*/ 0 w 1840335"/>
              <a:gd name="connsiteY7" fmla="*/ 0 h 1700084"/>
              <a:gd name="connsiteX0" fmla="*/ 1053 w 1841388"/>
              <a:gd name="connsiteY0" fmla="*/ 0 h 1700084"/>
              <a:gd name="connsiteX1" fmla="*/ 1841388 w 1841388"/>
              <a:gd name="connsiteY1" fmla="*/ 0 h 1700084"/>
              <a:gd name="connsiteX2" fmla="*/ 1838178 w 1841388"/>
              <a:gd name="connsiteY2" fmla="*/ 1085717 h 1700084"/>
              <a:gd name="connsiteX3" fmla="*/ 1841388 w 1841388"/>
              <a:gd name="connsiteY3" fmla="*/ 1560171 h 1700084"/>
              <a:gd name="connsiteX4" fmla="*/ 1701475 w 1841388"/>
              <a:gd name="connsiteY4" fmla="*/ 1700084 h 1700084"/>
              <a:gd name="connsiteX5" fmla="*/ 140966 w 1841388"/>
              <a:gd name="connsiteY5" fmla="*/ 1700084 h 1700084"/>
              <a:gd name="connsiteX6" fmla="*/ 1053 w 1841388"/>
              <a:gd name="connsiteY6" fmla="*/ 1560171 h 1700084"/>
              <a:gd name="connsiteX7" fmla="*/ 0 w 1841388"/>
              <a:gd name="connsiteY7" fmla="*/ 1095095 h 1700084"/>
              <a:gd name="connsiteX8" fmla="*/ 1053 w 1841388"/>
              <a:gd name="connsiteY8" fmla="*/ 0 h 1700084"/>
              <a:gd name="connsiteX0" fmla="*/ 1053 w 1841388"/>
              <a:gd name="connsiteY0" fmla="*/ 0 h 1700084"/>
              <a:gd name="connsiteX1" fmla="*/ 1838178 w 1841388"/>
              <a:gd name="connsiteY1" fmla="*/ 1085717 h 1700084"/>
              <a:gd name="connsiteX2" fmla="*/ 1841388 w 1841388"/>
              <a:gd name="connsiteY2" fmla="*/ 1560171 h 1700084"/>
              <a:gd name="connsiteX3" fmla="*/ 1701475 w 1841388"/>
              <a:gd name="connsiteY3" fmla="*/ 1700084 h 1700084"/>
              <a:gd name="connsiteX4" fmla="*/ 140966 w 1841388"/>
              <a:gd name="connsiteY4" fmla="*/ 1700084 h 1700084"/>
              <a:gd name="connsiteX5" fmla="*/ 1053 w 1841388"/>
              <a:gd name="connsiteY5" fmla="*/ 1560171 h 1700084"/>
              <a:gd name="connsiteX6" fmla="*/ 0 w 1841388"/>
              <a:gd name="connsiteY6" fmla="*/ 1095095 h 1700084"/>
              <a:gd name="connsiteX7" fmla="*/ 1053 w 1841388"/>
              <a:gd name="connsiteY7" fmla="*/ 0 h 1700084"/>
              <a:gd name="connsiteX0" fmla="*/ 0 w 1841388"/>
              <a:gd name="connsiteY0" fmla="*/ 9378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9378 h 614367"/>
              <a:gd name="connsiteX0" fmla="*/ 0 w 1841388"/>
              <a:gd name="connsiteY0" fmla="*/ 4689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4689 h 614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1388" h="614367">
                <a:moveTo>
                  <a:pt x="0" y="4689"/>
                </a:moveTo>
                <a:lnTo>
                  <a:pt x="1838178" y="0"/>
                </a:lnTo>
                <a:lnTo>
                  <a:pt x="1841388" y="474454"/>
                </a:lnTo>
                <a:cubicBezTo>
                  <a:pt x="1841388" y="551726"/>
                  <a:pt x="1778747" y="614367"/>
                  <a:pt x="1701475" y="614367"/>
                </a:cubicBezTo>
                <a:lnTo>
                  <a:pt x="140966" y="614367"/>
                </a:lnTo>
                <a:cubicBezTo>
                  <a:pt x="63694" y="614367"/>
                  <a:pt x="1053" y="551726"/>
                  <a:pt x="1053" y="474454"/>
                </a:cubicBezTo>
                <a:lnTo>
                  <a:pt x="0" y="4689"/>
                </a:lnTo>
                <a:close/>
              </a:path>
            </a:pathLst>
          </a:custGeom>
          <a:solidFill>
            <a:srgbClr val="0080B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: скругленные углы 41">
            <a:extLst>
              <a:ext uri="{FF2B5EF4-FFF2-40B4-BE49-F238E27FC236}">
                <a16:creationId xmlns:a16="http://schemas.microsoft.com/office/drawing/2014/main" id="{FB6418B1-9933-425B-9209-8108B678AAC0}"/>
              </a:ext>
            </a:extLst>
          </p:cNvPr>
          <p:cNvSpPr/>
          <p:nvPr/>
        </p:nvSpPr>
        <p:spPr>
          <a:xfrm>
            <a:off x="9532437" y="1600862"/>
            <a:ext cx="1841388" cy="614367"/>
          </a:xfrm>
          <a:custGeom>
            <a:avLst/>
            <a:gdLst>
              <a:gd name="connsiteX0" fmla="*/ 0 w 1840335"/>
              <a:gd name="connsiteY0" fmla="*/ 139913 h 1839997"/>
              <a:gd name="connsiteX1" fmla="*/ 139913 w 1840335"/>
              <a:gd name="connsiteY1" fmla="*/ 0 h 1839997"/>
              <a:gd name="connsiteX2" fmla="*/ 1700422 w 1840335"/>
              <a:gd name="connsiteY2" fmla="*/ 0 h 1839997"/>
              <a:gd name="connsiteX3" fmla="*/ 1840335 w 1840335"/>
              <a:gd name="connsiteY3" fmla="*/ 139913 h 1839997"/>
              <a:gd name="connsiteX4" fmla="*/ 1840335 w 1840335"/>
              <a:gd name="connsiteY4" fmla="*/ 1700084 h 1839997"/>
              <a:gd name="connsiteX5" fmla="*/ 1700422 w 1840335"/>
              <a:gd name="connsiteY5" fmla="*/ 1839997 h 1839997"/>
              <a:gd name="connsiteX6" fmla="*/ 139913 w 1840335"/>
              <a:gd name="connsiteY6" fmla="*/ 1839997 h 1839997"/>
              <a:gd name="connsiteX7" fmla="*/ 0 w 1840335"/>
              <a:gd name="connsiteY7" fmla="*/ 1700084 h 1839997"/>
              <a:gd name="connsiteX8" fmla="*/ 0 w 1840335"/>
              <a:gd name="connsiteY8" fmla="*/ 139913 h 1839997"/>
              <a:gd name="connsiteX0" fmla="*/ 0 w 1840335"/>
              <a:gd name="connsiteY0" fmla="*/ 176215 h 1876299"/>
              <a:gd name="connsiteX1" fmla="*/ 1700422 w 1840335"/>
              <a:gd name="connsiteY1" fmla="*/ 36302 h 1876299"/>
              <a:gd name="connsiteX2" fmla="*/ 1840335 w 1840335"/>
              <a:gd name="connsiteY2" fmla="*/ 176215 h 1876299"/>
              <a:gd name="connsiteX3" fmla="*/ 1840335 w 1840335"/>
              <a:gd name="connsiteY3" fmla="*/ 1736386 h 1876299"/>
              <a:gd name="connsiteX4" fmla="*/ 1700422 w 1840335"/>
              <a:gd name="connsiteY4" fmla="*/ 1876299 h 1876299"/>
              <a:gd name="connsiteX5" fmla="*/ 139913 w 1840335"/>
              <a:gd name="connsiteY5" fmla="*/ 1876299 h 1876299"/>
              <a:gd name="connsiteX6" fmla="*/ 0 w 1840335"/>
              <a:gd name="connsiteY6" fmla="*/ 1736386 h 1876299"/>
              <a:gd name="connsiteX7" fmla="*/ 0 w 1840335"/>
              <a:gd name="connsiteY7" fmla="*/ 176215 h 1876299"/>
              <a:gd name="connsiteX0" fmla="*/ 0 w 1840335"/>
              <a:gd name="connsiteY0" fmla="*/ 195021 h 1895105"/>
              <a:gd name="connsiteX1" fmla="*/ 1840335 w 1840335"/>
              <a:gd name="connsiteY1" fmla="*/ 195021 h 1895105"/>
              <a:gd name="connsiteX2" fmla="*/ 1840335 w 1840335"/>
              <a:gd name="connsiteY2" fmla="*/ 1755192 h 1895105"/>
              <a:gd name="connsiteX3" fmla="*/ 1700422 w 1840335"/>
              <a:gd name="connsiteY3" fmla="*/ 1895105 h 1895105"/>
              <a:gd name="connsiteX4" fmla="*/ 139913 w 1840335"/>
              <a:gd name="connsiteY4" fmla="*/ 1895105 h 1895105"/>
              <a:gd name="connsiteX5" fmla="*/ 0 w 1840335"/>
              <a:gd name="connsiteY5" fmla="*/ 1755192 h 1895105"/>
              <a:gd name="connsiteX6" fmla="*/ 0 w 1840335"/>
              <a:gd name="connsiteY6" fmla="*/ 195021 h 1895105"/>
              <a:gd name="connsiteX0" fmla="*/ 0 w 1840335"/>
              <a:gd name="connsiteY0" fmla="*/ 251097 h 1951181"/>
              <a:gd name="connsiteX1" fmla="*/ 1840335 w 1840335"/>
              <a:gd name="connsiteY1" fmla="*/ 251097 h 1951181"/>
              <a:gd name="connsiteX2" fmla="*/ 1840335 w 1840335"/>
              <a:gd name="connsiteY2" fmla="*/ 1811268 h 1951181"/>
              <a:gd name="connsiteX3" fmla="*/ 1700422 w 1840335"/>
              <a:gd name="connsiteY3" fmla="*/ 1951181 h 1951181"/>
              <a:gd name="connsiteX4" fmla="*/ 139913 w 1840335"/>
              <a:gd name="connsiteY4" fmla="*/ 1951181 h 1951181"/>
              <a:gd name="connsiteX5" fmla="*/ 0 w 1840335"/>
              <a:gd name="connsiteY5" fmla="*/ 1811268 h 1951181"/>
              <a:gd name="connsiteX6" fmla="*/ 0 w 1840335"/>
              <a:gd name="connsiteY6" fmla="*/ 251097 h 1951181"/>
              <a:gd name="connsiteX0" fmla="*/ 0 w 1840335"/>
              <a:gd name="connsiteY0" fmla="*/ 115568 h 1815652"/>
              <a:gd name="connsiteX1" fmla="*/ 1840335 w 1840335"/>
              <a:gd name="connsiteY1" fmla="*/ 115568 h 1815652"/>
              <a:gd name="connsiteX2" fmla="*/ 1840335 w 1840335"/>
              <a:gd name="connsiteY2" fmla="*/ 1675739 h 1815652"/>
              <a:gd name="connsiteX3" fmla="*/ 1700422 w 1840335"/>
              <a:gd name="connsiteY3" fmla="*/ 1815652 h 1815652"/>
              <a:gd name="connsiteX4" fmla="*/ 139913 w 1840335"/>
              <a:gd name="connsiteY4" fmla="*/ 1815652 h 1815652"/>
              <a:gd name="connsiteX5" fmla="*/ 0 w 1840335"/>
              <a:gd name="connsiteY5" fmla="*/ 1675739 h 1815652"/>
              <a:gd name="connsiteX6" fmla="*/ 0 w 1840335"/>
              <a:gd name="connsiteY6" fmla="*/ 115568 h 1815652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40335 w 1840335"/>
              <a:gd name="connsiteY2" fmla="*/ 1560171 h 1700084"/>
              <a:gd name="connsiteX3" fmla="*/ 1700422 w 1840335"/>
              <a:gd name="connsiteY3" fmla="*/ 1700084 h 1700084"/>
              <a:gd name="connsiteX4" fmla="*/ 139913 w 1840335"/>
              <a:gd name="connsiteY4" fmla="*/ 1700084 h 1700084"/>
              <a:gd name="connsiteX5" fmla="*/ 0 w 1840335"/>
              <a:gd name="connsiteY5" fmla="*/ 1560171 h 1700084"/>
              <a:gd name="connsiteX6" fmla="*/ 0 w 1840335"/>
              <a:gd name="connsiteY6" fmla="*/ 0 h 1700084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37125 w 1840335"/>
              <a:gd name="connsiteY2" fmla="*/ 1085717 h 1700084"/>
              <a:gd name="connsiteX3" fmla="*/ 1840335 w 1840335"/>
              <a:gd name="connsiteY3" fmla="*/ 1560171 h 1700084"/>
              <a:gd name="connsiteX4" fmla="*/ 1700422 w 1840335"/>
              <a:gd name="connsiteY4" fmla="*/ 1700084 h 1700084"/>
              <a:gd name="connsiteX5" fmla="*/ 139913 w 1840335"/>
              <a:gd name="connsiteY5" fmla="*/ 1700084 h 1700084"/>
              <a:gd name="connsiteX6" fmla="*/ 0 w 1840335"/>
              <a:gd name="connsiteY6" fmla="*/ 1560171 h 1700084"/>
              <a:gd name="connsiteX7" fmla="*/ 0 w 1840335"/>
              <a:gd name="connsiteY7" fmla="*/ 0 h 1700084"/>
              <a:gd name="connsiteX0" fmla="*/ 1053 w 1841388"/>
              <a:gd name="connsiteY0" fmla="*/ 0 h 1700084"/>
              <a:gd name="connsiteX1" fmla="*/ 1841388 w 1841388"/>
              <a:gd name="connsiteY1" fmla="*/ 0 h 1700084"/>
              <a:gd name="connsiteX2" fmla="*/ 1838178 w 1841388"/>
              <a:gd name="connsiteY2" fmla="*/ 1085717 h 1700084"/>
              <a:gd name="connsiteX3" fmla="*/ 1841388 w 1841388"/>
              <a:gd name="connsiteY3" fmla="*/ 1560171 h 1700084"/>
              <a:gd name="connsiteX4" fmla="*/ 1701475 w 1841388"/>
              <a:gd name="connsiteY4" fmla="*/ 1700084 h 1700084"/>
              <a:gd name="connsiteX5" fmla="*/ 140966 w 1841388"/>
              <a:gd name="connsiteY5" fmla="*/ 1700084 h 1700084"/>
              <a:gd name="connsiteX6" fmla="*/ 1053 w 1841388"/>
              <a:gd name="connsiteY6" fmla="*/ 1560171 h 1700084"/>
              <a:gd name="connsiteX7" fmla="*/ 0 w 1841388"/>
              <a:gd name="connsiteY7" fmla="*/ 1095095 h 1700084"/>
              <a:gd name="connsiteX8" fmla="*/ 1053 w 1841388"/>
              <a:gd name="connsiteY8" fmla="*/ 0 h 1700084"/>
              <a:gd name="connsiteX0" fmla="*/ 1053 w 1841388"/>
              <a:gd name="connsiteY0" fmla="*/ 0 h 1700084"/>
              <a:gd name="connsiteX1" fmla="*/ 1838178 w 1841388"/>
              <a:gd name="connsiteY1" fmla="*/ 1085717 h 1700084"/>
              <a:gd name="connsiteX2" fmla="*/ 1841388 w 1841388"/>
              <a:gd name="connsiteY2" fmla="*/ 1560171 h 1700084"/>
              <a:gd name="connsiteX3" fmla="*/ 1701475 w 1841388"/>
              <a:gd name="connsiteY3" fmla="*/ 1700084 h 1700084"/>
              <a:gd name="connsiteX4" fmla="*/ 140966 w 1841388"/>
              <a:gd name="connsiteY4" fmla="*/ 1700084 h 1700084"/>
              <a:gd name="connsiteX5" fmla="*/ 1053 w 1841388"/>
              <a:gd name="connsiteY5" fmla="*/ 1560171 h 1700084"/>
              <a:gd name="connsiteX6" fmla="*/ 0 w 1841388"/>
              <a:gd name="connsiteY6" fmla="*/ 1095095 h 1700084"/>
              <a:gd name="connsiteX7" fmla="*/ 1053 w 1841388"/>
              <a:gd name="connsiteY7" fmla="*/ 0 h 1700084"/>
              <a:gd name="connsiteX0" fmla="*/ 0 w 1841388"/>
              <a:gd name="connsiteY0" fmla="*/ 9378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9378 h 614367"/>
              <a:gd name="connsiteX0" fmla="*/ 0 w 1841388"/>
              <a:gd name="connsiteY0" fmla="*/ 4689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4689 h 614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1388" h="614367">
                <a:moveTo>
                  <a:pt x="0" y="4689"/>
                </a:moveTo>
                <a:lnTo>
                  <a:pt x="1838178" y="0"/>
                </a:lnTo>
                <a:lnTo>
                  <a:pt x="1841388" y="474454"/>
                </a:lnTo>
                <a:cubicBezTo>
                  <a:pt x="1841388" y="551726"/>
                  <a:pt x="1778747" y="614367"/>
                  <a:pt x="1701475" y="614367"/>
                </a:cubicBezTo>
                <a:lnTo>
                  <a:pt x="140966" y="614367"/>
                </a:lnTo>
                <a:cubicBezTo>
                  <a:pt x="63694" y="614367"/>
                  <a:pt x="1053" y="551726"/>
                  <a:pt x="1053" y="474454"/>
                </a:cubicBezTo>
                <a:lnTo>
                  <a:pt x="0" y="4689"/>
                </a:lnTo>
                <a:close/>
              </a:path>
            </a:pathLst>
          </a:custGeom>
          <a:solidFill>
            <a:srgbClr val="0080B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: скругленные углы 41">
            <a:extLst>
              <a:ext uri="{FF2B5EF4-FFF2-40B4-BE49-F238E27FC236}">
                <a16:creationId xmlns:a16="http://schemas.microsoft.com/office/drawing/2014/main" id="{2CA1405D-B448-485D-B495-E32AEA31EAF2}"/>
              </a:ext>
            </a:extLst>
          </p:cNvPr>
          <p:cNvSpPr/>
          <p:nvPr/>
        </p:nvSpPr>
        <p:spPr>
          <a:xfrm>
            <a:off x="4998127" y="5870275"/>
            <a:ext cx="1841388" cy="614367"/>
          </a:xfrm>
          <a:custGeom>
            <a:avLst/>
            <a:gdLst>
              <a:gd name="connsiteX0" fmla="*/ 0 w 1840335"/>
              <a:gd name="connsiteY0" fmla="*/ 139913 h 1839997"/>
              <a:gd name="connsiteX1" fmla="*/ 139913 w 1840335"/>
              <a:gd name="connsiteY1" fmla="*/ 0 h 1839997"/>
              <a:gd name="connsiteX2" fmla="*/ 1700422 w 1840335"/>
              <a:gd name="connsiteY2" fmla="*/ 0 h 1839997"/>
              <a:gd name="connsiteX3" fmla="*/ 1840335 w 1840335"/>
              <a:gd name="connsiteY3" fmla="*/ 139913 h 1839997"/>
              <a:gd name="connsiteX4" fmla="*/ 1840335 w 1840335"/>
              <a:gd name="connsiteY4" fmla="*/ 1700084 h 1839997"/>
              <a:gd name="connsiteX5" fmla="*/ 1700422 w 1840335"/>
              <a:gd name="connsiteY5" fmla="*/ 1839997 h 1839997"/>
              <a:gd name="connsiteX6" fmla="*/ 139913 w 1840335"/>
              <a:gd name="connsiteY6" fmla="*/ 1839997 h 1839997"/>
              <a:gd name="connsiteX7" fmla="*/ 0 w 1840335"/>
              <a:gd name="connsiteY7" fmla="*/ 1700084 h 1839997"/>
              <a:gd name="connsiteX8" fmla="*/ 0 w 1840335"/>
              <a:gd name="connsiteY8" fmla="*/ 139913 h 1839997"/>
              <a:gd name="connsiteX0" fmla="*/ 0 w 1840335"/>
              <a:gd name="connsiteY0" fmla="*/ 176215 h 1876299"/>
              <a:gd name="connsiteX1" fmla="*/ 1700422 w 1840335"/>
              <a:gd name="connsiteY1" fmla="*/ 36302 h 1876299"/>
              <a:gd name="connsiteX2" fmla="*/ 1840335 w 1840335"/>
              <a:gd name="connsiteY2" fmla="*/ 176215 h 1876299"/>
              <a:gd name="connsiteX3" fmla="*/ 1840335 w 1840335"/>
              <a:gd name="connsiteY3" fmla="*/ 1736386 h 1876299"/>
              <a:gd name="connsiteX4" fmla="*/ 1700422 w 1840335"/>
              <a:gd name="connsiteY4" fmla="*/ 1876299 h 1876299"/>
              <a:gd name="connsiteX5" fmla="*/ 139913 w 1840335"/>
              <a:gd name="connsiteY5" fmla="*/ 1876299 h 1876299"/>
              <a:gd name="connsiteX6" fmla="*/ 0 w 1840335"/>
              <a:gd name="connsiteY6" fmla="*/ 1736386 h 1876299"/>
              <a:gd name="connsiteX7" fmla="*/ 0 w 1840335"/>
              <a:gd name="connsiteY7" fmla="*/ 176215 h 1876299"/>
              <a:gd name="connsiteX0" fmla="*/ 0 w 1840335"/>
              <a:gd name="connsiteY0" fmla="*/ 195021 h 1895105"/>
              <a:gd name="connsiteX1" fmla="*/ 1840335 w 1840335"/>
              <a:gd name="connsiteY1" fmla="*/ 195021 h 1895105"/>
              <a:gd name="connsiteX2" fmla="*/ 1840335 w 1840335"/>
              <a:gd name="connsiteY2" fmla="*/ 1755192 h 1895105"/>
              <a:gd name="connsiteX3" fmla="*/ 1700422 w 1840335"/>
              <a:gd name="connsiteY3" fmla="*/ 1895105 h 1895105"/>
              <a:gd name="connsiteX4" fmla="*/ 139913 w 1840335"/>
              <a:gd name="connsiteY4" fmla="*/ 1895105 h 1895105"/>
              <a:gd name="connsiteX5" fmla="*/ 0 w 1840335"/>
              <a:gd name="connsiteY5" fmla="*/ 1755192 h 1895105"/>
              <a:gd name="connsiteX6" fmla="*/ 0 w 1840335"/>
              <a:gd name="connsiteY6" fmla="*/ 195021 h 1895105"/>
              <a:gd name="connsiteX0" fmla="*/ 0 w 1840335"/>
              <a:gd name="connsiteY0" fmla="*/ 251097 h 1951181"/>
              <a:gd name="connsiteX1" fmla="*/ 1840335 w 1840335"/>
              <a:gd name="connsiteY1" fmla="*/ 251097 h 1951181"/>
              <a:gd name="connsiteX2" fmla="*/ 1840335 w 1840335"/>
              <a:gd name="connsiteY2" fmla="*/ 1811268 h 1951181"/>
              <a:gd name="connsiteX3" fmla="*/ 1700422 w 1840335"/>
              <a:gd name="connsiteY3" fmla="*/ 1951181 h 1951181"/>
              <a:gd name="connsiteX4" fmla="*/ 139913 w 1840335"/>
              <a:gd name="connsiteY4" fmla="*/ 1951181 h 1951181"/>
              <a:gd name="connsiteX5" fmla="*/ 0 w 1840335"/>
              <a:gd name="connsiteY5" fmla="*/ 1811268 h 1951181"/>
              <a:gd name="connsiteX6" fmla="*/ 0 w 1840335"/>
              <a:gd name="connsiteY6" fmla="*/ 251097 h 1951181"/>
              <a:gd name="connsiteX0" fmla="*/ 0 w 1840335"/>
              <a:gd name="connsiteY0" fmla="*/ 115568 h 1815652"/>
              <a:gd name="connsiteX1" fmla="*/ 1840335 w 1840335"/>
              <a:gd name="connsiteY1" fmla="*/ 115568 h 1815652"/>
              <a:gd name="connsiteX2" fmla="*/ 1840335 w 1840335"/>
              <a:gd name="connsiteY2" fmla="*/ 1675739 h 1815652"/>
              <a:gd name="connsiteX3" fmla="*/ 1700422 w 1840335"/>
              <a:gd name="connsiteY3" fmla="*/ 1815652 h 1815652"/>
              <a:gd name="connsiteX4" fmla="*/ 139913 w 1840335"/>
              <a:gd name="connsiteY4" fmla="*/ 1815652 h 1815652"/>
              <a:gd name="connsiteX5" fmla="*/ 0 w 1840335"/>
              <a:gd name="connsiteY5" fmla="*/ 1675739 h 1815652"/>
              <a:gd name="connsiteX6" fmla="*/ 0 w 1840335"/>
              <a:gd name="connsiteY6" fmla="*/ 115568 h 1815652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40335 w 1840335"/>
              <a:gd name="connsiteY2" fmla="*/ 1560171 h 1700084"/>
              <a:gd name="connsiteX3" fmla="*/ 1700422 w 1840335"/>
              <a:gd name="connsiteY3" fmla="*/ 1700084 h 1700084"/>
              <a:gd name="connsiteX4" fmla="*/ 139913 w 1840335"/>
              <a:gd name="connsiteY4" fmla="*/ 1700084 h 1700084"/>
              <a:gd name="connsiteX5" fmla="*/ 0 w 1840335"/>
              <a:gd name="connsiteY5" fmla="*/ 1560171 h 1700084"/>
              <a:gd name="connsiteX6" fmla="*/ 0 w 1840335"/>
              <a:gd name="connsiteY6" fmla="*/ 0 h 1700084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37125 w 1840335"/>
              <a:gd name="connsiteY2" fmla="*/ 1085717 h 1700084"/>
              <a:gd name="connsiteX3" fmla="*/ 1840335 w 1840335"/>
              <a:gd name="connsiteY3" fmla="*/ 1560171 h 1700084"/>
              <a:gd name="connsiteX4" fmla="*/ 1700422 w 1840335"/>
              <a:gd name="connsiteY4" fmla="*/ 1700084 h 1700084"/>
              <a:gd name="connsiteX5" fmla="*/ 139913 w 1840335"/>
              <a:gd name="connsiteY5" fmla="*/ 1700084 h 1700084"/>
              <a:gd name="connsiteX6" fmla="*/ 0 w 1840335"/>
              <a:gd name="connsiteY6" fmla="*/ 1560171 h 1700084"/>
              <a:gd name="connsiteX7" fmla="*/ 0 w 1840335"/>
              <a:gd name="connsiteY7" fmla="*/ 0 h 1700084"/>
              <a:gd name="connsiteX0" fmla="*/ 1053 w 1841388"/>
              <a:gd name="connsiteY0" fmla="*/ 0 h 1700084"/>
              <a:gd name="connsiteX1" fmla="*/ 1841388 w 1841388"/>
              <a:gd name="connsiteY1" fmla="*/ 0 h 1700084"/>
              <a:gd name="connsiteX2" fmla="*/ 1838178 w 1841388"/>
              <a:gd name="connsiteY2" fmla="*/ 1085717 h 1700084"/>
              <a:gd name="connsiteX3" fmla="*/ 1841388 w 1841388"/>
              <a:gd name="connsiteY3" fmla="*/ 1560171 h 1700084"/>
              <a:gd name="connsiteX4" fmla="*/ 1701475 w 1841388"/>
              <a:gd name="connsiteY4" fmla="*/ 1700084 h 1700084"/>
              <a:gd name="connsiteX5" fmla="*/ 140966 w 1841388"/>
              <a:gd name="connsiteY5" fmla="*/ 1700084 h 1700084"/>
              <a:gd name="connsiteX6" fmla="*/ 1053 w 1841388"/>
              <a:gd name="connsiteY6" fmla="*/ 1560171 h 1700084"/>
              <a:gd name="connsiteX7" fmla="*/ 0 w 1841388"/>
              <a:gd name="connsiteY7" fmla="*/ 1095095 h 1700084"/>
              <a:gd name="connsiteX8" fmla="*/ 1053 w 1841388"/>
              <a:gd name="connsiteY8" fmla="*/ 0 h 1700084"/>
              <a:gd name="connsiteX0" fmla="*/ 1053 w 1841388"/>
              <a:gd name="connsiteY0" fmla="*/ 0 h 1700084"/>
              <a:gd name="connsiteX1" fmla="*/ 1838178 w 1841388"/>
              <a:gd name="connsiteY1" fmla="*/ 1085717 h 1700084"/>
              <a:gd name="connsiteX2" fmla="*/ 1841388 w 1841388"/>
              <a:gd name="connsiteY2" fmla="*/ 1560171 h 1700084"/>
              <a:gd name="connsiteX3" fmla="*/ 1701475 w 1841388"/>
              <a:gd name="connsiteY3" fmla="*/ 1700084 h 1700084"/>
              <a:gd name="connsiteX4" fmla="*/ 140966 w 1841388"/>
              <a:gd name="connsiteY4" fmla="*/ 1700084 h 1700084"/>
              <a:gd name="connsiteX5" fmla="*/ 1053 w 1841388"/>
              <a:gd name="connsiteY5" fmla="*/ 1560171 h 1700084"/>
              <a:gd name="connsiteX6" fmla="*/ 0 w 1841388"/>
              <a:gd name="connsiteY6" fmla="*/ 1095095 h 1700084"/>
              <a:gd name="connsiteX7" fmla="*/ 1053 w 1841388"/>
              <a:gd name="connsiteY7" fmla="*/ 0 h 1700084"/>
              <a:gd name="connsiteX0" fmla="*/ 0 w 1841388"/>
              <a:gd name="connsiteY0" fmla="*/ 9378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9378 h 614367"/>
              <a:gd name="connsiteX0" fmla="*/ 0 w 1841388"/>
              <a:gd name="connsiteY0" fmla="*/ 4689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4689 h 614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1388" h="614367">
                <a:moveTo>
                  <a:pt x="0" y="4689"/>
                </a:moveTo>
                <a:lnTo>
                  <a:pt x="1838178" y="0"/>
                </a:lnTo>
                <a:lnTo>
                  <a:pt x="1841388" y="474454"/>
                </a:lnTo>
                <a:cubicBezTo>
                  <a:pt x="1841388" y="551726"/>
                  <a:pt x="1778747" y="614367"/>
                  <a:pt x="1701475" y="614367"/>
                </a:cubicBezTo>
                <a:lnTo>
                  <a:pt x="140966" y="614367"/>
                </a:lnTo>
                <a:cubicBezTo>
                  <a:pt x="63694" y="614367"/>
                  <a:pt x="1053" y="551726"/>
                  <a:pt x="1053" y="474454"/>
                </a:cubicBezTo>
                <a:lnTo>
                  <a:pt x="0" y="4689"/>
                </a:lnTo>
                <a:close/>
              </a:path>
            </a:pathLst>
          </a:custGeom>
          <a:solidFill>
            <a:srgbClr val="0080B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: скругленные углы 41">
            <a:extLst>
              <a:ext uri="{FF2B5EF4-FFF2-40B4-BE49-F238E27FC236}">
                <a16:creationId xmlns:a16="http://schemas.microsoft.com/office/drawing/2014/main" id="{87EF5979-B30C-4FD6-986A-BC0A7967E070}"/>
              </a:ext>
            </a:extLst>
          </p:cNvPr>
          <p:cNvSpPr/>
          <p:nvPr/>
        </p:nvSpPr>
        <p:spPr>
          <a:xfrm>
            <a:off x="7267499" y="5870275"/>
            <a:ext cx="1841388" cy="614367"/>
          </a:xfrm>
          <a:custGeom>
            <a:avLst/>
            <a:gdLst>
              <a:gd name="connsiteX0" fmla="*/ 0 w 1840335"/>
              <a:gd name="connsiteY0" fmla="*/ 139913 h 1839997"/>
              <a:gd name="connsiteX1" fmla="*/ 139913 w 1840335"/>
              <a:gd name="connsiteY1" fmla="*/ 0 h 1839997"/>
              <a:gd name="connsiteX2" fmla="*/ 1700422 w 1840335"/>
              <a:gd name="connsiteY2" fmla="*/ 0 h 1839997"/>
              <a:gd name="connsiteX3" fmla="*/ 1840335 w 1840335"/>
              <a:gd name="connsiteY3" fmla="*/ 139913 h 1839997"/>
              <a:gd name="connsiteX4" fmla="*/ 1840335 w 1840335"/>
              <a:gd name="connsiteY4" fmla="*/ 1700084 h 1839997"/>
              <a:gd name="connsiteX5" fmla="*/ 1700422 w 1840335"/>
              <a:gd name="connsiteY5" fmla="*/ 1839997 h 1839997"/>
              <a:gd name="connsiteX6" fmla="*/ 139913 w 1840335"/>
              <a:gd name="connsiteY6" fmla="*/ 1839997 h 1839997"/>
              <a:gd name="connsiteX7" fmla="*/ 0 w 1840335"/>
              <a:gd name="connsiteY7" fmla="*/ 1700084 h 1839997"/>
              <a:gd name="connsiteX8" fmla="*/ 0 w 1840335"/>
              <a:gd name="connsiteY8" fmla="*/ 139913 h 1839997"/>
              <a:gd name="connsiteX0" fmla="*/ 0 w 1840335"/>
              <a:gd name="connsiteY0" fmla="*/ 176215 h 1876299"/>
              <a:gd name="connsiteX1" fmla="*/ 1700422 w 1840335"/>
              <a:gd name="connsiteY1" fmla="*/ 36302 h 1876299"/>
              <a:gd name="connsiteX2" fmla="*/ 1840335 w 1840335"/>
              <a:gd name="connsiteY2" fmla="*/ 176215 h 1876299"/>
              <a:gd name="connsiteX3" fmla="*/ 1840335 w 1840335"/>
              <a:gd name="connsiteY3" fmla="*/ 1736386 h 1876299"/>
              <a:gd name="connsiteX4" fmla="*/ 1700422 w 1840335"/>
              <a:gd name="connsiteY4" fmla="*/ 1876299 h 1876299"/>
              <a:gd name="connsiteX5" fmla="*/ 139913 w 1840335"/>
              <a:gd name="connsiteY5" fmla="*/ 1876299 h 1876299"/>
              <a:gd name="connsiteX6" fmla="*/ 0 w 1840335"/>
              <a:gd name="connsiteY6" fmla="*/ 1736386 h 1876299"/>
              <a:gd name="connsiteX7" fmla="*/ 0 w 1840335"/>
              <a:gd name="connsiteY7" fmla="*/ 176215 h 1876299"/>
              <a:gd name="connsiteX0" fmla="*/ 0 w 1840335"/>
              <a:gd name="connsiteY0" fmla="*/ 195021 h 1895105"/>
              <a:gd name="connsiteX1" fmla="*/ 1840335 w 1840335"/>
              <a:gd name="connsiteY1" fmla="*/ 195021 h 1895105"/>
              <a:gd name="connsiteX2" fmla="*/ 1840335 w 1840335"/>
              <a:gd name="connsiteY2" fmla="*/ 1755192 h 1895105"/>
              <a:gd name="connsiteX3" fmla="*/ 1700422 w 1840335"/>
              <a:gd name="connsiteY3" fmla="*/ 1895105 h 1895105"/>
              <a:gd name="connsiteX4" fmla="*/ 139913 w 1840335"/>
              <a:gd name="connsiteY4" fmla="*/ 1895105 h 1895105"/>
              <a:gd name="connsiteX5" fmla="*/ 0 w 1840335"/>
              <a:gd name="connsiteY5" fmla="*/ 1755192 h 1895105"/>
              <a:gd name="connsiteX6" fmla="*/ 0 w 1840335"/>
              <a:gd name="connsiteY6" fmla="*/ 195021 h 1895105"/>
              <a:gd name="connsiteX0" fmla="*/ 0 w 1840335"/>
              <a:gd name="connsiteY0" fmla="*/ 251097 h 1951181"/>
              <a:gd name="connsiteX1" fmla="*/ 1840335 w 1840335"/>
              <a:gd name="connsiteY1" fmla="*/ 251097 h 1951181"/>
              <a:gd name="connsiteX2" fmla="*/ 1840335 w 1840335"/>
              <a:gd name="connsiteY2" fmla="*/ 1811268 h 1951181"/>
              <a:gd name="connsiteX3" fmla="*/ 1700422 w 1840335"/>
              <a:gd name="connsiteY3" fmla="*/ 1951181 h 1951181"/>
              <a:gd name="connsiteX4" fmla="*/ 139913 w 1840335"/>
              <a:gd name="connsiteY4" fmla="*/ 1951181 h 1951181"/>
              <a:gd name="connsiteX5" fmla="*/ 0 w 1840335"/>
              <a:gd name="connsiteY5" fmla="*/ 1811268 h 1951181"/>
              <a:gd name="connsiteX6" fmla="*/ 0 w 1840335"/>
              <a:gd name="connsiteY6" fmla="*/ 251097 h 1951181"/>
              <a:gd name="connsiteX0" fmla="*/ 0 w 1840335"/>
              <a:gd name="connsiteY0" fmla="*/ 115568 h 1815652"/>
              <a:gd name="connsiteX1" fmla="*/ 1840335 w 1840335"/>
              <a:gd name="connsiteY1" fmla="*/ 115568 h 1815652"/>
              <a:gd name="connsiteX2" fmla="*/ 1840335 w 1840335"/>
              <a:gd name="connsiteY2" fmla="*/ 1675739 h 1815652"/>
              <a:gd name="connsiteX3" fmla="*/ 1700422 w 1840335"/>
              <a:gd name="connsiteY3" fmla="*/ 1815652 h 1815652"/>
              <a:gd name="connsiteX4" fmla="*/ 139913 w 1840335"/>
              <a:gd name="connsiteY4" fmla="*/ 1815652 h 1815652"/>
              <a:gd name="connsiteX5" fmla="*/ 0 w 1840335"/>
              <a:gd name="connsiteY5" fmla="*/ 1675739 h 1815652"/>
              <a:gd name="connsiteX6" fmla="*/ 0 w 1840335"/>
              <a:gd name="connsiteY6" fmla="*/ 115568 h 1815652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40335 w 1840335"/>
              <a:gd name="connsiteY2" fmla="*/ 1560171 h 1700084"/>
              <a:gd name="connsiteX3" fmla="*/ 1700422 w 1840335"/>
              <a:gd name="connsiteY3" fmla="*/ 1700084 h 1700084"/>
              <a:gd name="connsiteX4" fmla="*/ 139913 w 1840335"/>
              <a:gd name="connsiteY4" fmla="*/ 1700084 h 1700084"/>
              <a:gd name="connsiteX5" fmla="*/ 0 w 1840335"/>
              <a:gd name="connsiteY5" fmla="*/ 1560171 h 1700084"/>
              <a:gd name="connsiteX6" fmla="*/ 0 w 1840335"/>
              <a:gd name="connsiteY6" fmla="*/ 0 h 1700084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37125 w 1840335"/>
              <a:gd name="connsiteY2" fmla="*/ 1085717 h 1700084"/>
              <a:gd name="connsiteX3" fmla="*/ 1840335 w 1840335"/>
              <a:gd name="connsiteY3" fmla="*/ 1560171 h 1700084"/>
              <a:gd name="connsiteX4" fmla="*/ 1700422 w 1840335"/>
              <a:gd name="connsiteY4" fmla="*/ 1700084 h 1700084"/>
              <a:gd name="connsiteX5" fmla="*/ 139913 w 1840335"/>
              <a:gd name="connsiteY5" fmla="*/ 1700084 h 1700084"/>
              <a:gd name="connsiteX6" fmla="*/ 0 w 1840335"/>
              <a:gd name="connsiteY6" fmla="*/ 1560171 h 1700084"/>
              <a:gd name="connsiteX7" fmla="*/ 0 w 1840335"/>
              <a:gd name="connsiteY7" fmla="*/ 0 h 1700084"/>
              <a:gd name="connsiteX0" fmla="*/ 1053 w 1841388"/>
              <a:gd name="connsiteY0" fmla="*/ 0 h 1700084"/>
              <a:gd name="connsiteX1" fmla="*/ 1841388 w 1841388"/>
              <a:gd name="connsiteY1" fmla="*/ 0 h 1700084"/>
              <a:gd name="connsiteX2" fmla="*/ 1838178 w 1841388"/>
              <a:gd name="connsiteY2" fmla="*/ 1085717 h 1700084"/>
              <a:gd name="connsiteX3" fmla="*/ 1841388 w 1841388"/>
              <a:gd name="connsiteY3" fmla="*/ 1560171 h 1700084"/>
              <a:gd name="connsiteX4" fmla="*/ 1701475 w 1841388"/>
              <a:gd name="connsiteY4" fmla="*/ 1700084 h 1700084"/>
              <a:gd name="connsiteX5" fmla="*/ 140966 w 1841388"/>
              <a:gd name="connsiteY5" fmla="*/ 1700084 h 1700084"/>
              <a:gd name="connsiteX6" fmla="*/ 1053 w 1841388"/>
              <a:gd name="connsiteY6" fmla="*/ 1560171 h 1700084"/>
              <a:gd name="connsiteX7" fmla="*/ 0 w 1841388"/>
              <a:gd name="connsiteY7" fmla="*/ 1095095 h 1700084"/>
              <a:gd name="connsiteX8" fmla="*/ 1053 w 1841388"/>
              <a:gd name="connsiteY8" fmla="*/ 0 h 1700084"/>
              <a:gd name="connsiteX0" fmla="*/ 1053 w 1841388"/>
              <a:gd name="connsiteY0" fmla="*/ 0 h 1700084"/>
              <a:gd name="connsiteX1" fmla="*/ 1838178 w 1841388"/>
              <a:gd name="connsiteY1" fmla="*/ 1085717 h 1700084"/>
              <a:gd name="connsiteX2" fmla="*/ 1841388 w 1841388"/>
              <a:gd name="connsiteY2" fmla="*/ 1560171 h 1700084"/>
              <a:gd name="connsiteX3" fmla="*/ 1701475 w 1841388"/>
              <a:gd name="connsiteY3" fmla="*/ 1700084 h 1700084"/>
              <a:gd name="connsiteX4" fmla="*/ 140966 w 1841388"/>
              <a:gd name="connsiteY4" fmla="*/ 1700084 h 1700084"/>
              <a:gd name="connsiteX5" fmla="*/ 1053 w 1841388"/>
              <a:gd name="connsiteY5" fmla="*/ 1560171 h 1700084"/>
              <a:gd name="connsiteX6" fmla="*/ 0 w 1841388"/>
              <a:gd name="connsiteY6" fmla="*/ 1095095 h 1700084"/>
              <a:gd name="connsiteX7" fmla="*/ 1053 w 1841388"/>
              <a:gd name="connsiteY7" fmla="*/ 0 h 1700084"/>
              <a:gd name="connsiteX0" fmla="*/ 0 w 1841388"/>
              <a:gd name="connsiteY0" fmla="*/ 9378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9378 h 614367"/>
              <a:gd name="connsiteX0" fmla="*/ 0 w 1841388"/>
              <a:gd name="connsiteY0" fmla="*/ 4689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4689 h 614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1388" h="614367">
                <a:moveTo>
                  <a:pt x="0" y="4689"/>
                </a:moveTo>
                <a:lnTo>
                  <a:pt x="1838178" y="0"/>
                </a:lnTo>
                <a:lnTo>
                  <a:pt x="1841388" y="474454"/>
                </a:lnTo>
                <a:cubicBezTo>
                  <a:pt x="1841388" y="551726"/>
                  <a:pt x="1778747" y="614367"/>
                  <a:pt x="1701475" y="614367"/>
                </a:cubicBezTo>
                <a:lnTo>
                  <a:pt x="140966" y="614367"/>
                </a:lnTo>
                <a:cubicBezTo>
                  <a:pt x="63694" y="614367"/>
                  <a:pt x="1053" y="551726"/>
                  <a:pt x="1053" y="474454"/>
                </a:cubicBezTo>
                <a:lnTo>
                  <a:pt x="0" y="4689"/>
                </a:lnTo>
                <a:close/>
              </a:path>
            </a:pathLst>
          </a:custGeom>
          <a:solidFill>
            <a:srgbClr val="0080B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: скругленные углы 41">
            <a:extLst>
              <a:ext uri="{FF2B5EF4-FFF2-40B4-BE49-F238E27FC236}">
                <a16:creationId xmlns:a16="http://schemas.microsoft.com/office/drawing/2014/main" id="{E932B6E8-C8D8-4234-9DB8-2B17B5B23689}"/>
              </a:ext>
            </a:extLst>
          </p:cNvPr>
          <p:cNvSpPr/>
          <p:nvPr/>
        </p:nvSpPr>
        <p:spPr>
          <a:xfrm>
            <a:off x="9532437" y="5870275"/>
            <a:ext cx="1841388" cy="614367"/>
          </a:xfrm>
          <a:custGeom>
            <a:avLst/>
            <a:gdLst>
              <a:gd name="connsiteX0" fmla="*/ 0 w 1840335"/>
              <a:gd name="connsiteY0" fmla="*/ 139913 h 1839997"/>
              <a:gd name="connsiteX1" fmla="*/ 139913 w 1840335"/>
              <a:gd name="connsiteY1" fmla="*/ 0 h 1839997"/>
              <a:gd name="connsiteX2" fmla="*/ 1700422 w 1840335"/>
              <a:gd name="connsiteY2" fmla="*/ 0 h 1839997"/>
              <a:gd name="connsiteX3" fmla="*/ 1840335 w 1840335"/>
              <a:gd name="connsiteY3" fmla="*/ 139913 h 1839997"/>
              <a:gd name="connsiteX4" fmla="*/ 1840335 w 1840335"/>
              <a:gd name="connsiteY4" fmla="*/ 1700084 h 1839997"/>
              <a:gd name="connsiteX5" fmla="*/ 1700422 w 1840335"/>
              <a:gd name="connsiteY5" fmla="*/ 1839997 h 1839997"/>
              <a:gd name="connsiteX6" fmla="*/ 139913 w 1840335"/>
              <a:gd name="connsiteY6" fmla="*/ 1839997 h 1839997"/>
              <a:gd name="connsiteX7" fmla="*/ 0 w 1840335"/>
              <a:gd name="connsiteY7" fmla="*/ 1700084 h 1839997"/>
              <a:gd name="connsiteX8" fmla="*/ 0 w 1840335"/>
              <a:gd name="connsiteY8" fmla="*/ 139913 h 1839997"/>
              <a:gd name="connsiteX0" fmla="*/ 0 w 1840335"/>
              <a:gd name="connsiteY0" fmla="*/ 176215 h 1876299"/>
              <a:gd name="connsiteX1" fmla="*/ 1700422 w 1840335"/>
              <a:gd name="connsiteY1" fmla="*/ 36302 h 1876299"/>
              <a:gd name="connsiteX2" fmla="*/ 1840335 w 1840335"/>
              <a:gd name="connsiteY2" fmla="*/ 176215 h 1876299"/>
              <a:gd name="connsiteX3" fmla="*/ 1840335 w 1840335"/>
              <a:gd name="connsiteY3" fmla="*/ 1736386 h 1876299"/>
              <a:gd name="connsiteX4" fmla="*/ 1700422 w 1840335"/>
              <a:gd name="connsiteY4" fmla="*/ 1876299 h 1876299"/>
              <a:gd name="connsiteX5" fmla="*/ 139913 w 1840335"/>
              <a:gd name="connsiteY5" fmla="*/ 1876299 h 1876299"/>
              <a:gd name="connsiteX6" fmla="*/ 0 w 1840335"/>
              <a:gd name="connsiteY6" fmla="*/ 1736386 h 1876299"/>
              <a:gd name="connsiteX7" fmla="*/ 0 w 1840335"/>
              <a:gd name="connsiteY7" fmla="*/ 176215 h 1876299"/>
              <a:gd name="connsiteX0" fmla="*/ 0 w 1840335"/>
              <a:gd name="connsiteY0" fmla="*/ 195021 h 1895105"/>
              <a:gd name="connsiteX1" fmla="*/ 1840335 w 1840335"/>
              <a:gd name="connsiteY1" fmla="*/ 195021 h 1895105"/>
              <a:gd name="connsiteX2" fmla="*/ 1840335 w 1840335"/>
              <a:gd name="connsiteY2" fmla="*/ 1755192 h 1895105"/>
              <a:gd name="connsiteX3" fmla="*/ 1700422 w 1840335"/>
              <a:gd name="connsiteY3" fmla="*/ 1895105 h 1895105"/>
              <a:gd name="connsiteX4" fmla="*/ 139913 w 1840335"/>
              <a:gd name="connsiteY4" fmla="*/ 1895105 h 1895105"/>
              <a:gd name="connsiteX5" fmla="*/ 0 w 1840335"/>
              <a:gd name="connsiteY5" fmla="*/ 1755192 h 1895105"/>
              <a:gd name="connsiteX6" fmla="*/ 0 w 1840335"/>
              <a:gd name="connsiteY6" fmla="*/ 195021 h 1895105"/>
              <a:gd name="connsiteX0" fmla="*/ 0 w 1840335"/>
              <a:gd name="connsiteY0" fmla="*/ 251097 h 1951181"/>
              <a:gd name="connsiteX1" fmla="*/ 1840335 w 1840335"/>
              <a:gd name="connsiteY1" fmla="*/ 251097 h 1951181"/>
              <a:gd name="connsiteX2" fmla="*/ 1840335 w 1840335"/>
              <a:gd name="connsiteY2" fmla="*/ 1811268 h 1951181"/>
              <a:gd name="connsiteX3" fmla="*/ 1700422 w 1840335"/>
              <a:gd name="connsiteY3" fmla="*/ 1951181 h 1951181"/>
              <a:gd name="connsiteX4" fmla="*/ 139913 w 1840335"/>
              <a:gd name="connsiteY4" fmla="*/ 1951181 h 1951181"/>
              <a:gd name="connsiteX5" fmla="*/ 0 w 1840335"/>
              <a:gd name="connsiteY5" fmla="*/ 1811268 h 1951181"/>
              <a:gd name="connsiteX6" fmla="*/ 0 w 1840335"/>
              <a:gd name="connsiteY6" fmla="*/ 251097 h 1951181"/>
              <a:gd name="connsiteX0" fmla="*/ 0 w 1840335"/>
              <a:gd name="connsiteY0" fmla="*/ 115568 h 1815652"/>
              <a:gd name="connsiteX1" fmla="*/ 1840335 w 1840335"/>
              <a:gd name="connsiteY1" fmla="*/ 115568 h 1815652"/>
              <a:gd name="connsiteX2" fmla="*/ 1840335 w 1840335"/>
              <a:gd name="connsiteY2" fmla="*/ 1675739 h 1815652"/>
              <a:gd name="connsiteX3" fmla="*/ 1700422 w 1840335"/>
              <a:gd name="connsiteY3" fmla="*/ 1815652 h 1815652"/>
              <a:gd name="connsiteX4" fmla="*/ 139913 w 1840335"/>
              <a:gd name="connsiteY4" fmla="*/ 1815652 h 1815652"/>
              <a:gd name="connsiteX5" fmla="*/ 0 w 1840335"/>
              <a:gd name="connsiteY5" fmla="*/ 1675739 h 1815652"/>
              <a:gd name="connsiteX6" fmla="*/ 0 w 1840335"/>
              <a:gd name="connsiteY6" fmla="*/ 115568 h 1815652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40335 w 1840335"/>
              <a:gd name="connsiteY2" fmla="*/ 1560171 h 1700084"/>
              <a:gd name="connsiteX3" fmla="*/ 1700422 w 1840335"/>
              <a:gd name="connsiteY3" fmla="*/ 1700084 h 1700084"/>
              <a:gd name="connsiteX4" fmla="*/ 139913 w 1840335"/>
              <a:gd name="connsiteY4" fmla="*/ 1700084 h 1700084"/>
              <a:gd name="connsiteX5" fmla="*/ 0 w 1840335"/>
              <a:gd name="connsiteY5" fmla="*/ 1560171 h 1700084"/>
              <a:gd name="connsiteX6" fmla="*/ 0 w 1840335"/>
              <a:gd name="connsiteY6" fmla="*/ 0 h 1700084"/>
              <a:gd name="connsiteX0" fmla="*/ 0 w 1840335"/>
              <a:gd name="connsiteY0" fmla="*/ 0 h 1700084"/>
              <a:gd name="connsiteX1" fmla="*/ 1840335 w 1840335"/>
              <a:gd name="connsiteY1" fmla="*/ 0 h 1700084"/>
              <a:gd name="connsiteX2" fmla="*/ 1837125 w 1840335"/>
              <a:gd name="connsiteY2" fmla="*/ 1085717 h 1700084"/>
              <a:gd name="connsiteX3" fmla="*/ 1840335 w 1840335"/>
              <a:gd name="connsiteY3" fmla="*/ 1560171 h 1700084"/>
              <a:gd name="connsiteX4" fmla="*/ 1700422 w 1840335"/>
              <a:gd name="connsiteY4" fmla="*/ 1700084 h 1700084"/>
              <a:gd name="connsiteX5" fmla="*/ 139913 w 1840335"/>
              <a:gd name="connsiteY5" fmla="*/ 1700084 h 1700084"/>
              <a:gd name="connsiteX6" fmla="*/ 0 w 1840335"/>
              <a:gd name="connsiteY6" fmla="*/ 1560171 h 1700084"/>
              <a:gd name="connsiteX7" fmla="*/ 0 w 1840335"/>
              <a:gd name="connsiteY7" fmla="*/ 0 h 1700084"/>
              <a:gd name="connsiteX0" fmla="*/ 1053 w 1841388"/>
              <a:gd name="connsiteY0" fmla="*/ 0 h 1700084"/>
              <a:gd name="connsiteX1" fmla="*/ 1841388 w 1841388"/>
              <a:gd name="connsiteY1" fmla="*/ 0 h 1700084"/>
              <a:gd name="connsiteX2" fmla="*/ 1838178 w 1841388"/>
              <a:gd name="connsiteY2" fmla="*/ 1085717 h 1700084"/>
              <a:gd name="connsiteX3" fmla="*/ 1841388 w 1841388"/>
              <a:gd name="connsiteY3" fmla="*/ 1560171 h 1700084"/>
              <a:gd name="connsiteX4" fmla="*/ 1701475 w 1841388"/>
              <a:gd name="connsiteY4" fmla="*/ 1700084 h 1700084"/>
              <a:gd name="connsiteX5" fmla="*/ 140966 w 1841388"/>
              <a:gd name="connsiteY5" fmla="*/ 1700084 h 1700084"/>
              <a:gd name="connsiteX6" fmla="*/ 1053 w 1841388"/>
              <a:gd name="connsiteY6" fmla="*/ 1560171 h 1700084"/>
              <a:gd name="connsiteX7" fmla="*/ 0 w 1841388"/>
              <a:gd name="connsiteY7" fmla="*/ 1095095 h 1700084"/>
              <a:gd name="connsiteX8" fmla="*/ 1053 w 1841388"/>
              <a:gd name="connsiteY8" fmla="*/ 0 h 1700084"/>
              <a:gd name="connsiteX0" fmla="*/ 1053 w 1841388"/>
              <a:gd name="connsiteY0" fmla="*/ 0 h 1700084"/>
              <a:gd name="connsiteX1" fmla="*/ 1838178 w 1841388"/>
              <a:gd name="connsiteY1" fmla="*/ 1085717 h 1700084"/>
              <a:gd name="connsiteX2" fmla="*/ 1841388 w 1841388"/>
              <a:gd name="connsiteY2" fmla="*/ 1560171 h 1700084"/>
              <a:gd name="connsiteX3" fmla="*/ 1701475 w 1841388"/>
              <a:gd name="connsiteY3" fmla="*/ 1700084 h 1700084"/>
              <a:gd name="connsiteX4" fmla="*/ 140966 w 1841388"/>
              <a:gd name="connsiteY4" fmla="*/ 1700084 h 1700084"/>
              <a:gd name="connsiteX5" fmla="*/ 1053 w 1841388"/>
              <a:gd name="connsiteY5" fmla="*/ 1560171 h 1700084"/>
              <a:gd name="connsiteX6" fmla="*/ 0 w 1841388"/>
              <a:gd name="connsiteY6" fmla="*/ 1095095 h 1700084"/>
              <a:gd name="connsiteX7" fmla="*/ 1053 w 1841388"/>
              <a:gd name="connsiteY7" fmla="*/ 0 h 1700084"/>
              <a:gd name="connsiteX0" fmla="*/ 0 w 1841388"/>
              <a:gd name="connsiteY0" fmla="*/ 9378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9378 h 614367"/>
              <a:gd name="connsiteX0" fmla="*/ 0 w 1841388"/>
              <a:gd name="connsiteY0" fmla="*/ 4689 h 614367"/>
              <a:gd name="connsiteX1" fmla="*/ 1838178 w 1841388"/>
              <a:gd name="connsiteY1" fmla="*/ 0 h 614367"/>
              <a:gd name="connsiteX2" fmla="*/ 1841388 w 1841388"/>
              <a:gd name="connsiteY2" fmla="*/ 474454 h 614367"/>
              <a:gd name="connsiteX3" fmla="*/ 1701475 w 1841388"/>
              <a:gd name="connsiteY3" fmla="*/ 614367 h 614367"/>
              <a:gd name="connsiteX4" fmla="*/ 140966 w 1841388"/>
              <a:gd name="connsiteY4" fmla="*/ 614367 h 614367"/>
              <a:gd name="connsiteX5" fmla="*/ 1053 w 1841388"/>
              <a:gd name="connsiteY5" fmla="*/ 474454 h 614367"/>
              <a:gd name="connsiteX6" fmla="*/ 0 w 1841388"/>
              <a:gd name="connsiteY6" fmla="*/ 4689 h 614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1388" h="614367">
                <a:moveTo>
                  <a:pt x="0" y="4689"/>
                </a:moveTo>
                <a:lnTo>
                  <a:pt x="1838178" y="0"/>
                </a:lnTo>
                <a:lnTo>
                  <a:pt x="1841388" y="474454"/>
                </a:lnTo>
                <a:cubicBezTo>
                  <a:pt x="1841388" y="551726"/>
                  <a:pt x="1778747" y="614367"/>
                  <a:pt x="1701475" y="614367"/>
                </a:cubicBezTo>
                <a:lnTo>
                  <a:pt x="140966" y="614367"/>
                </a:lnTo>
                <a:cubicBezTo>
                  <a:pt x="63694" y="614367"/>
                  <a:pt x="1053" y="551726"/>
                  <a:pt x="1053" y="474454"/>
                </a:cubicBezTo>
                <a:lnTo>
                  <a:pt x="0" y="4689"/>
                </a:lnTo>
                <a:close/>
              </a:path>
            </a:pathLst>
          </a:custGeom>
          <a:solidFill>
            <a:srgbClr val="0080B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91C2C0-85C1-4D01-B3FD-569787E08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4044950" cy="68580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88D0CEE-2A15-40C5-8816-75AD2783A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779" y="440408"/>
            <a:ext cx="1626670" cy="38972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9F01551-10FF-4363-A75E-98857C887161}"/>
              </a:ext>
            </a:extLst>
          </p:cNvPr>
          <p:cNvSpPr txBox="1"/>
          <p:nvPr/>
        </p:nvSpPr>
        <p:spPr>
          <a:xfrm>
            <a:off x="518530" y="1848649"/>
            <a:ext cx="26279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spc="-20" dirty="0">
                <a:solidFill>
                  <a:schemeClr val="bg1"/>
                </a:solidFill>
              </a:rPr>
              <a:t>ПРЕИМУЩЕСТВА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A8B6B5E-503C-46F3-B49F-E742569D13AE}"/>
              </a:ext>
            </a:extLst>
          </p:cNvPr>
          <p:cNvSpPr/>
          <p:nvPr/>
        </p:nvSpPr>
        <p:spPr>
          <a:xfrm>
            <a:off x="4998719" y="373358"/>
            <a:ext cx="1840335" cy="1839997"/>
          </a:xfrm>
          <a:prstGeom prst="roundRect">
            <a:avLst>
              <a:gd name="adj" fmla="val 7604"/>
            </a:avLst>
          </a:prstGeom>
          <a:noFill/>
          <a:ln w="38100">
            <a:solidFill>
              <a:srgbClr val="0080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B7157D54-40CE-41B6-B1B9-4ECAEA7901F5}"/>
              </a:ext>
            </a:extLst>
          </p:cNvPr>
          <p:cNvSpPr/>
          <p:nvPr/>
        </p:nvSpPr>
        <p:spPr>
          <a:xfrm>
            <a:off x="7267039" y="373358"/>
            <a:ext cx="1840335" cy="1839997"/>
          </a:xfrm>
          <a:prstGeom prst="roundRect">
            <a:avLst>
              <a:gd name="adj" fmla="val 7604"/>
            </a:avLst>
          </a:prstGeom>
          <a:noFill/>
          <a:ln w="38100">
            <a:solidFill>
              <a:srgbClr val="0080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72DACBEE-9BC2-406F-B7BC-33F17B781FFF}"/>
              </a:ext>
            </a:extLst>
          </p:cNvPr>
          <p:cNvSpPr/>
          <p:nvPr/>
        </p:nvSpPr>
        <p:spPr>
          <a:xfrm>
            <a:off x="9535358" y="373358"/>
            <a:ext cx="1840335" cy="1839997"/>
          </a:xfrm>
          <a:prstGeom prst="roundRect">
            <a:avLst>
              <a:gd name="adj" fmla="val 7604"/>
            </a:avLst>
          </a:prstGeom>
          <a:noFill/>
          <a:ln w="38100">
            <a:solidFill>
              <a:srgbClr val="0080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A3FF99D-D4F6-4792-B60F-4D41998E19C7}"/>
              </a:ext>
            </a:extLst>
          </p:cNvPr>
          <p:cNvSpPr/>
          <p:nvPr/>
        </p:nvSpPr>
        <p:spPr>
          <a:xfrm>
            <a:off x="4998719" y="2509001"/>
            <a:ext cx="1840335" cy="1839997"/>
          </a:xfrm>
          <a:prstGeom prst="roundRect">
            <a:avLst>
              <a:gd name="adj" fmla="val 7604"/>
            </a:avLst>
          </a:prstGeom>
          <a:noFill/>
          <a:ln w="38100">
            <a:solidFill>
              <a:srgbClr val="0080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5E5E4D67-0FE1-42CE-B040-E1BB4F274945}"/>
              </a:ext>
            </a:extLst>
          </p:cNvPr>
          <p:cNvSpPr/>
          <p:nvPr/>
        </p:nvSpPr>
        <p:spPr>
          <a:xfrm>
            <a:off x="7267039" y="2509001"/>
            <a:ext cx="1840335" cy="1839997"/>
          </a:xfrm>
          <a:prstGeom prst="roundRect">
            <a:avLst>
              <a:gd name="adj" fmla="val 7604"/>
            </a:avLst>
          </a:prstGeom>
          <a:noFill/>
          <a:ln w="38100">
            <a:solidFill>
              <a:srgbClr val="0080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055F77B2-9D36-40E9-AA79-E7220CF6833C}"/>
              </a:ext>
            </a:extLst>
          </p:cNvPr>
          <p:cNvSpPr/>
          <p:nvPr/>
        </p:nvSpPr>
        <p:spPr>
          <a:xfrm>
            <a:off x="9535358" y="2509001"/>
            <a:ext cx="1840335" cy="1839997"/>
          </a:xfrm>
          <a:prstGeom prst="roundRect">
            <a:avLst>
              <a:gd name="adj" fmla="val 7604"/>
            </a:avLst>
          </a:prstGeom>
          <a:noFill/>
          <a:ln w="38100">
            <a:solidFill>
              <a:srgbClr val="0080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029C0412-7021-473B-B496-0F6EA006A8D9}"/>
              </a:ext>
            </a:extLst>
          </p:cNvPr>
          <p:cNvSpPr/>
          <p:nvPr/>
        </p:nvSpPr>
        <p:spPr>
          <a:xfrm>
            <a:off x="4998719" y="4644645"/>
            <a:ext cx="1840335" cy="1839997"/>
          </a:xfrm>
          <a:prstGeom prst="roundRect">
            <a:avLst>
              <a:gd name="adj" fmla="val 7604"/>
            </a:avLst>
          </a:prstGeom>
          <a:noFill/>
          <a:ln w="38100">
            <a:solidFill>
              <a:srgbClr val="0080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3A3027F2-5CFD-4D5F-B9C3-E313984D2D6B}"/>
              </a:ext>
            </a:extLst>
          </p:cNvPr>
          <p:cNvSpPr/>
          <p:nvPr/>
        </p:nvSpPr>
        <p:spPr>
          <a:xfrm>
            <a:off x="7267039" y="4644645"/>
            <a:ext cx="1840335" cy="1839997"/>
          </a:xfrm>
          <a:prstGeom prst="roundRect">
            <a:avLst>
              <a:gd name="adj" fmla="val 7604"/>
            </a:avLst>
          </a:prstGeom>
          <a:noFill/>
          <a:ln w="38100">
            <a:solidFill>
              <a:srgbClr val="0080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4BA5B08C-E72F-4CE3-B44C-42265C5AAA53}"/>
              </a:ext>
            </a:extLst>
          </p:cNvPr>
          <p:cNvSpPr/>
          <p:nvPr/>
        </p:nvSpPr>
        <p:spPr>
          <a:xfrm>
            <a:off x="9535358" y="4644645"/>
            <a:ext cx="1840335" cy="1839997"/>
          </a:xfrm>
          <a:prstGeom prst="roundRect">
            <a:avLst>
              <a:gd name="adj" fmla="val 7604"/>
            </a:avLst>
          </a:prstGeom>
          <a:noFill/>
          <a:ln w="38100">
            <a:solidFill>
              <a:srgbClr val="0080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A299B2-6B05-4069-A9D4-BCE66681C96B}"/>
              </a:ext>
            </a:extLst>
          </p:cNvPr>
          <p:cNvSpPr txBox="1"/>
          <p:nvPr/>
        </p:nvSpPr>
        <p:spPr>
          <a:xfrm>
            <a:off x="5038110" y="1656792"/>
            <a:ext cx="1761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Все</a:t>
            </a:r>
            <a:endParaRPr lang="en-US" sz="1400" b="1" dirty="0">
              <a:solidFill>
                <a:schemeClr val="bg1"/>
              </a:solidFill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</a:rPr>
              <a:t>направления </a:t>
            </a:r>
            <a:r>
              <a:rPr lang="en-US" sz="1400" b="1" dirty="0">
                <a:solidFill>
                  <a:schemeClr val="bg1"/>
                </a:solidFill>
              </a:rPr>
              <a:t>AV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F60D881-6550-4975-B73A-2EE8621DB4F3}"/>
              </a:ext>
            </a:extLst>
          </p:cNvPr>
          <p:cNvSpPr txBox="1"/>
          <p:nvPr/>
        </p:nvSpPr>
        <p:spPr>
          <a:xfrm>
            <a:off x="7304550" y="1656792"/>
            <a:ext cx="1761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Гарантия</a:t>
            </a:r>
            <a:endParaRPr lang="en-US" sz="1400" b="1" dirty="0">
              <a:solidFill>
                <a:schemeClr val="bg1"/>
              </a:solidFill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</a:rPr>
              <a:t>качества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0665F0-4B7B-41EA-9493-3E66013DE41F}"/>
              </a:ext>
            </a:extLst>
          </p:cNvPr>
          <p:cNvSpPr txBox="1"/>
          <p:nvPr/>
        </p:nvSpPr>
        <p:spPr>
          <a:xfrm>
            <a:off x="9574813" y="1656792"/>
            <a:ext cx="1761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ru-RU" sz="1400" b="1" dirty="0">
                <a:solidFill>
                  <a:schemeClr val="bg1"/>
                </a:solidFill>
              </a:rPr>
              <a:t>Сопровождение проекта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88E86AE-767B-4340-9B85-E1E63A1DB997}"/>
              </a:ext>
            </a:extLst>
          </p:cNvPr>
          <p:cNvSpPr txBox="1"/>
          <p:nvPr/>
        </p:nvSpPr>
        <p:spPr>
          <a:xfrm>
            <a:off x="5038110" y="3792435"/>
            <a:ext cx="1761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Удобная</a:t>
            </a:r>
            <a:endParaRPr lang="en-US" sz="1400" b="1" dirty="0">
              <a:solidFill>
                <a:schemeClr val="bg1"/>
              </a:solidFill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</a:rPr>
              <a:t>логистика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397B12C-3BF9-4788-9498-73C03D5A5822}"/>
              </a:ext>
            </a:extLst>
          </p:cNvPr>
          <p:cNvSpPr txBox="1"/>
          <p:nvPr/>
        </p:nvSpPr>
        <p:spPr>
          <a:xfrm>
            <a:off x="7306495" y="3792435"/>
            <a:ext cx="1761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Семинары</a:t>
            </a:r>
            <a:endParaRPr lang="en-US" sz="1400" b="1" dirty="0">
              <a:solidFill>
                <a:schemeClr val="bg1"/>
              </a:solidFill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</a:rPr>
              <a:t>и тренинги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2F5F99D-07FA-4571-8B3F-EEC9252AB5EA}"/>
              </a:ext>
            </a:extLst>
          </p:cNvPr>
          <p:cNvSpPr txBox="1"/>
          <p:nvPr/>
        </p:nvSpPr>
        <p:spPr>
          <a:xfrm>
            <a:off x="9574305" y="3792435"/>
            <a:ext cx="1761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ru-RU" sz="1400" b="1" dirty="0">
                <a:solidFill>
                  <a:schemeClr val="bg1"/>
                </a:solidFill>
              </a:rPr>
              <a:t>Выгодное сотрудничество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61108CF9-F575-4266-B230-1598CCDBDB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13762" y="631140"/>
            <a:ext cx="690090" cy="68345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40036C53-D3B3-4ADD-ABAB-203DCED328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40012" y="634873"/>
            <a:ext cx="694388" cy="694388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E560252-E86C-4AF3-BF88-B3BC0D523C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86777" y="637735"/>
            <a:ext cx="537496" cy="68866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13AB430-F572-44A7-ABC2-A1AC203776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72831" y="2803794"/>
            <a:ext cx="673224" cy="646648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16A7E9-C035-497B-8D45-A6D0801FB8F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761097" y="2779567"/>
            <a:ext cx="773304" cy="69510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B1742572-DE66-47B7-8212-4AB26081648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186777" y="2842113"/>
            <a:ext cx="602124" cy="57001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CA76BE35-ED12-4FB0-9714-D9D185C3FF1F}"/>
              </a:ext>
            </a:extLst>
          </p:cNvPr>
          <p:cNvSpPr txBox="1"/>
          <p:nvPr/>
        </p:nvSpPr>
        <p:spPr>
          <a:xfrm>
            <a:off x="5038110" y="5930724"/>
            <a:ext cx="1761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Более 15 лет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</a:rPr>
              <a:t>на рынке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1D6E1A5-5A98-4401-A9B8-41E0243F1D28}"/>
              </a:ext>
            </a:extLst>
          </p:cNvPr>
          <p:cNvSpPr txBox="1"/>
          <p:nvPr/>
        </p:nvSpPr>
        <p:spPr>
          <a:xfrm>
            <a:off x="7306495" y="5930724"/>
            <a:ext cx="1761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Бесплатное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</a:rPr>
              <a:t>обучение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7C6657A-682E-4D20-A635-5B13E88C0E11}"/>
              </a:ext>
            </a:extLst>
          </p:cNvPr>
          <p:cNvSpPr txBox="1"/>
          <p:nvPr/>
        </p:nvSpPr>
        <p:spPr>
          <a:xfrm>
            <a:off x="9574305" y="5930724"/>
            <a:ext cx="1761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Онлайн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B2B-</a:t>
            </a:r>
            <a:r>
              <a:rPr lang="ru-RU" sz="1400" b="1" dirty="0">
                <a:solidFill>
                  <a:schemeClr val="bg1"/>
                </a:solidFill>
              </a:rPr>
              <a:t>платформа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95FD507-7DFC-44B4-B855-7887B7F3CAD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890852" y="4800804"/>
            <a:ext cx="588818" cy="91266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CAC800C-6EA7-4693-B701-B6767566DCE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504384" y="4814871"/>
            <a:ext cx="819346" cy="874894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F1EB5CF6-7CE3-440A-9ADA-FFAD3007C7B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884898" y="4936219"/>
            <a:ext cx="1205882" cy="67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40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F1D347C-38D8-4D17-AB7C-B61D2C4EC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4044950" cy="68580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88D0CEE-2A15-40C5-8816-75AD2783A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779" y="440408"/>
            <a:ext cx="1626670" cy="38972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A01B84-139C-4CC1-B98C-92B406DFFE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6063" y="2110154"/>
            <a:ext cx="8045937" cy="4747846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B7AF164-D66F-4847-AAD9-6342B23E4B99}"/>
              </a:ext>
            </a:extLst>
          </p:cNvPr>
          <p:cNvSpPr/>
          <p:nvPr/>
        </p:nvSpPr>
        <p:spPr>
          <a:xfrm>
            <a:off x="11743807" y="2110154"/>
            <a:ext cx="448193" cy="4747846"/>
          </a:xfrm>
          <a:prstGeom prst="rect">
            <a:avLst/>
          </a:prstGeom>
          <a:solidFill>
            <a:srgbClr val="143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C0A3038-619B-4905-9EED-445EE89DA3A5}"/>
              </a:ext>
            </a:extLst>
          </p:cNvPr>
          <p:cNvSpPr/>
          <p:nvPr/>
        </p:nvSpPr>
        <p:spPr>
          <a:xfrm>
            <a:off x="11676185" y="2110154"/>
            <a:ext cx="67621" cy="47478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0A4F331-EDA1-4762-8011-7AFA3A3624A8}"/>
              </a:ext>
            </a:extLst>
          </p:cNvPr>
          <p:cNvSpPr txBox="1"/>
          <p:nvPr/>
        </p:nvSpPr>
        <p:spPr>
          <a:xfrm>
            <a:off x="4499565" y="496067"/>
            <a:ext cx="617460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Clr>
                <a:srgbClr val="0080BB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Собственные склады в Москве и Московской области</a:t>
            </a:r>
          </a:p>
          <a:p>
            <a:pPr marL="285750" indent="-285750">
              <a:spcBef>
                <a:spcPts val="1200"/>
              </a:spcBef>
              <a:buClr>
                <a:srgbClr val="0080BB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Широкий ассортимент товара в наличии</a:t>
            </a:r>
          </a:p>
          <a:p>
            <a:pPr marL="285750" indent="-285750">
              <a:spcBef>
                <a:spcPts val="1200"/>
              </a:spcBef>
              <a:buClr>
                <a:srgbClr val="0080BB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Оперативная доставка в регионы РФ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9F01551-10FF-4363-A75E-98857C887161}"/>
              </a:ext>
            </a:extLst>
          </p:cNvPr>
          <p:cNvSpPr txBox="1"/>
          <p:nvPr/>
        </p:nvSpPr>
        <p:spPr>
          <a:xfrm>
            <a:off x="755583" y="1858027"/>
            <a:ext cx="20694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</a:rPr>
              <a:t>ЛОГИСТИКА</a:t>
            </a:r>
          </a:p>
        </p:txBody>
      </p:sp>
    </p:spTree>
    <p:extLst>
      <p:ext uri="{BB962C8B-B14F-4D97-AF65-F5344CB8AC3E}">
        <p14:creationId xmlns:p14="http://schemas.microsoft.com/office/powerpoint/2010/main" val="4266991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C03CF0C-D06C-417E-8406-3E649222C7E3}"/>
              </a:ext>
            </a:extLst>
          </p:cNvPr>
          <p:cNvSpPr/>
          <p:nvPr/>
        </p:nvSpPr>
        <p:spPr>
          <a:xfrm>
            <a:off x="4351606" y="2100775"/>
            <a:ext cx="7840394" cy="33715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65FD8B-3C3E-469D-8146-C56F00EEB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4051300" cy="68580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88D0CEE-2A15-40C5-8816-75AD2783A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779" y="440408"/>
            <a:ext cx="1626670" cy="38972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9F01551-10FF-4363-A75E-98857C887161}"/>
              </a:ext>
            </a:extLst>
          </p:cNvPr>
          <p:cNvSpPr txBox="1"/>
          <p:nvPr/>
        </p:nvSpPr>
        <p:spPr>
          <a:xfrm>
            <a:off x="602936" y="1848649"/>
            <a:ext cx="24591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B2B-</a:t>
            </a:r>
            <a:r>
              <a:rPr lang="ru-RU" sz="2600" b="1" dirty="0">
                <a:solidFill>
                  <a:schemeClr val="bg1"/>
                </a:solidFill>
              </a:rPr>
              <a:t>платформа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F6718F1-D3DD-4A28-8DD6-65F10D50E6E4}"/>
              </a:ext>
            </a:extLst>
          </p:cNvPr>
          <p:cNvSpPr/>
          <p:nvPr/>
        </p:nvSpPr>
        <p:spPr>
          <a:xfrm>
            <a:off x="4351606" y="5653446"/>
            <a:ext cx="2163152" cy="848752"/>
          </a:xfrm>
          <a:prstGeom prst="round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B923F60-22A7-440D-BDD3-36F8D0C73D7A}"/>
              </a:ext>
            </a:extLst>
          </p:cNvPr>
          <p:cNvSpPr/>
          <p:nvPr/>
        </p:nvSpPr>
        <p:spPr>
          <a:xfrm>
            <a:off x="7017730" y="5653446"/>
            <a:ext cx="2163152" cy="848752"/>
          </a:xfrm>
          <a:prstGeom prst="round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9A4C73B-D4C3-4E98-AF44-3AE50D86A04E}"/>
              </a:ext>
            </a:extLst>
          </p:cNvPr>
          <p:cNvSpPr/>
          <p:nvPr/>
        </p:nvSpPr>
        <p:spPr>
          <a:xfrm>
            <a:off x="9683854" y="5653446"/>
            <a:ext cx="2163152" cy="848752"/>
          </a:xfrm>
          <a:prstGeom prst="round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E11896-21D8-4258-BF16-07496DF8F676}"/>
              </a:ext>
            </a:extLst>
          </p:cNvPr>
          <p:cNvSpPr txBox="1"/>
          <p:nvPr/>
        </p:nvSpPr>
        <p:spPr>
          <a:xfrm>
            <a:off x="4434232" y="5788116"/>
            <a:ext cx="20101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«Умный» подбор </a:t>
            </a:r>
            <a:endParaRPr lang="en-US" sz="1600" b="1" dirty="0">
              <a:solidFill>
                <a:schemeClr val="bg1"/>
              </a:solidFill>
            </a:endParaRP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по параметрам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05BCFF-813F-45D8-A09D-D7EA1D245498}"/>
              </a:ext>
            </a:extLst>
          </p:cNvPr>
          <p:cNvSpPr txBox="1"/>
          <p:nvPr/>
        </p:nvSpPr>
        <p:spPr>
          <a:xfrm>
            <a:off x="7093584" y="5785434"/>
            <a:ext cx="20101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Актуальные данные по наличию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772C9B-BA98-4735-A14C-2D0D49736275}"/>
              </a:ext>
            </a:extLst>
          </p:cNvPr>
          <p:cNvSpPr txBox="1"/>
          <p:nvPr/>
        </p:nvSpPr>
        <p:spPr>
          <a:xfrm>
            <a:off x="9760336" y="5780164"/>
            <a:ext cx="20101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Доступ к личному кабинету 24/7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4D618F-4055-42E3-B61C-39BBF0CCBC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0700" y="1744681"/>
            <a:ext cx="7239042" cy="38982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8C0657-22D7-4BE2-930B-F4CBAABC8E33}"/>
              </a:ext>
            </a:extLst>
          </p:cNvPr>
          <p:cNvSpPr txBox="1"/>
          <p:nvPr/>
        </p:nvSpPr>
        <p:spPr>
          <a:xfrm>
            <a:off x="4656979" y="113880"/>
            <a:ext cx="68740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80BB"/>
                </a:solidFill>
              </a:rPr>
              <a:t>ЕДИНАЯ ПЛОЩАДКА</a:t>
            </a:r>
            <a:endParaRPr lang="en-US" sz="2800" b="1" dirty="0">
              <a:solidFill>
                <a:srgbClr val="0080BB"/>
              </a:solidFill>
            </a:endParaRPr>
          </a:p>
          <a:p>
            <a:pPr algn="ctr"/>
            <a:r>
              <a:rPr lang="ru-RU" sz="2400" dirty="0"/>
              <a:t>для заказа</a:t>
            </a:r>
            <a:r>
              <a:rPr lang="en-US" sz="2400" dirty="0"/>
              <a:t> </a:t>
            </a:r>
            <a:r>
              <a:rPr lang="ru-RU" sz="2400" dirty="0"/>
              <a:t>и отслеживания товаров</a:t>
            </a:r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1A25274-4668-4155-8608-7EC6D9E08D9F}"/>
              </a:ext>
            </a:extLst>
          </p:cNvPr>
          <p:cNvSpPr/>
          <p:nvPr/>
        </p:nvSpPr>
        <p:spPr>
          <a:xfrm>
            <a:off x="7193167" y="1121672"/>
            <a:ext cx="1801642" cy="460718"/>
          </a:xfrm>
          <a:prstGeom prst="roundRect">
            <a:avLst>
              <a:gd name="adj" fmla="val 50000"/>
            </a:avLst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hlinkClick r:id="rId7"/>
            <a:extLst>
              <a:ext uri="{FF2B5EF4-FFF2-40B4-BE49-F238E27FC236}">
                <a16:creationId xmlns:a16="http://schemas.microsoft.com/office/drawing/2014/main" id="{A766D6E5-0047-4F50-8CBF-9B87503EBC2B}"/>
              </a:ext>
            </a:extLst>
          </p:cNvPr>
          <p:cNvSpPr txBox="1"/>
          <p:nvPr/>
        </p:nvSpPr>
        <p:spPr>
          <a:xfrm>
            <a:off x="7284608" y="1182754"/>
            <a:ext cx="161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WWW.SNK-S.RU</a:t>
            </a:r>
            <a:endParaRPr lang="ru-RU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597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E84131-8C77-47AC-9F51-77F39BF52C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404495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130890-10E8-406F-B89F-CFBF344B504C}"/>
              </a:ext>
            </a:extLst>
          </p:cNvPr>
          <p:cNvSpPr txBox="1"/>
          <p:nvPr/>
        </p:nvSpPr>
        <p:spPr>
          <a:xfrm>
            <a:off x="755583" y="1858027"/>
            <a:ext cx="20694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</a:rPr>
              <a:t>БРЕНДЫ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3270B47-3DF9-4888-B3E6-0EB125EC7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779" y="440408"/>
            <a:ext cx="1626670" cy="38972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09301FF-043B-45F6-A3CC-7F9ACC6DDB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90958" y="892948"/>
            <a:ext cx="907628" cy="14305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5335E29-FFA3-4FAA-ABF6-7165AE0596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45494" y="852442"/>
            <a:ext cx="907628" cy="14522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4A8E30D-135D-4CE5-9A0B-32E2BE7F69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17240" y="3628402"/>
            <a:ext cx="859184" cy="9816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F293356-BA5D-408F-A808-86AAD5F457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142959" y="711887"/>
            <a:ext cx="695904" cy="39969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77C88A4-D275-4534-88E3-BCE50500746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146751" y="1717178"/>
            <a:ext cx="713286" cy="379407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B20235E-3FB6-4AED-89B7-1592BE58909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370010" y="2693633"/>
            <a:ext cx="827474" cy="25081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CFC1ABB9-D12C-47D3-877A-6039FB3CBA1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857422" y="1799252"/>
            <a:ext cx="900774" cy="196995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60231D02-72D5-4E11-8929-D3EFC66E13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847508" y="4497214"/>
            <a:ext cx="827474" cy="21845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1A3E24E-A374-4DD4-B303-D95E8830BCC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098400" y="4455368"/>
            <a:ext cx="859185" cy="30214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41EB03-BEAE-479E-AFA2-B569A95FEDE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615473" y="771806"/>
            <a:ext cx="707086" cy="3653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A17DFB-F917-4469-A675-277202C7D22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328154" y="842538"/>
            <a:ext cx="882340" cy="1849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81E07B-413D-455F-96E9-9C0B1978120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9676216" y="829372"/>
            <a:ext cx="736782" cy="23230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454F500-D40F-47E5-935D-D519EC9A3EB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590207" y="1786206"/>
            <a:ext cx="797910" cy="23230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6B5A521-E8BF-4C98-A3F2-095DB35BB4A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5845767" y="1809892"/>
            <a:ext cx="808562" cy="18631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DFB95E-FE6B-4A2A-A656-BDFAC1F8B4D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8326029" y="1776433"/>
            <a:ext cx="882341" cy="2009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DC6AE28-FB48-4721-8D45-83E09AE4E4AB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9592178" y="1830750"/>
            <a:ext cx="912809" cy="14522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5C0297E-F3F2-4B4E-95E4-00BFDCE21810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5824431" y="2550898"/>
            <a:ext cx="854868" cy="43216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296C674-BE81-4590-8367-6F32553C246D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7118881" y="2575981"/>
            <a:ext cx="777468" cy="46395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CAEB8922-3B96-4A2A-93B2-19FD3971220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4617392" y="3588531"/>
            <a:ext cx="778256" cy="192162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F9E22BC7-7A8C-4143-A549-D8AF4C9105F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7120250" y="3540201"/>
            <a:ext cx="795173" cy="290917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DD3E6BD4-CD29-48C1-85E2-8292F15E9C75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0917307" y="2716370"/>
            <a:ext cx="827474" cy="26631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E3225350-5D49-40AE-94F0-E386066409E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9658116" y="3583501"/>
            <a:ext cx="867842" cy="314575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4BE6F71B-FABE-4187-AF43-7666A360B247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10885588" y="3668597"/>
            <a:ext cx="907230" cy="105563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DE0CBF13-56D4-4422-AE0F-F37531EDE81D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4561577" y="4526248"/>
            <a:ext cx="869783" cy="189419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F22F52C-2762-4FEE-BFAE-E74DC64DFEEC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8396631" y="4494318"/>
            <a:ext cx="815667" cy="19216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2EC478-F13A-466B-AE5B-F52055D9B494}"/>
              </a:ext>
            </a:extLst>
          </p:cNvPr>
          <p:cNvPicPr>
            <a:picLocks noChangeAspect="1"/>
          </p:cNvPicPr>
          <p:nvPr/>
        </p:nvPicPr>
        <p:blipFill rotWithShape="1"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rcRect r="15520"/>
          <a:stretch/>
        </p:blipFill>
        <p:spPr>
          <a:xfrm>
            <a:off x="9990457" y="5245723"/>
            <a:ext cx="2195126" cy="1274949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8BBBFE64-3ED6-4B1C-9515-6D3A0A9F25F2}"/>
              </a:ext>
            </a:extLst>
          </p:cNvPr>
          <p:cNvSpPr txBox="1"/>
          <p:nvPr/>
        </p:nvSpPr>
        <p:spPr>
          <a:xfrm>
            <a:off x="10347920" y="5329199"/>
            <a:ext cx="17876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</a:rPr>
              <a:t>Более 30</a:t>
            </a:r>
          </a:p>
          <a:p>
            <a:r>
              <a:rPr lang="ru-RU" sz="2200" b="1" dirty="0">
                <a:solidFill>
                  <a:schemeClr val="bg1"/>
                </a:solidFill>
              </a:rPr>
              <a:t>известных</a:t>
            </a:r>
          </a:p>
          <a:p>
            <a:r>
              <a:rPr lang="ru-RU" sz="2200" b="1" dirty="0">
                <a:solidFill>
                  <a:schemeClr val="bg1"/>
                </a:solidFill>
              </a:rPr>
              <a:t>брендов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8EEEBAF-6D58-481B-B7F0-00BAE7DEBA08}"/>
              </a:ext>
            </a:extLst>
          </p:cNvPr>
          <p:cNvSpPr/>
          <p:nvPr/>
        </p:nvSpPr>
        <p:spPr>
          <a:xfrm>
            <a:off x="4440024" y="622288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4B4FC29A-F160-4C18-A80B-1A3AEB187606}"/>
              </a:ext>
            </a:extLst>
          </p:cNvPr>
          <p:cNvSpPr/>
          <p:nvPr/>
        </p:nvSpPr>
        <p:spPr>
          <a:xfrm>
            <a:off x="5700365" y="622288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EC562B73-4E45-4286-8BA2-6305322016BC}"/>
              </a:ext>
            </a:extLst>
          </p:cNvPr>
          <p:cNvSpPr/>
          <p:nvPr/>
        </p:nvSpPr>
        <p:spPr>
          <a:xfrm>
            <a:off x="6960706" y="603084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845DA5B5-E65A-47F0-987A-F9DC1261A088}"/>
              </a:ext>
            </a:extLst>
          </p:cNvPr>
          <p:cNvSpPr/>
          <p:nvPr/>
        </p:nvSpPr>
        <p:spPr>
          <a:xfrm>
            <a:off x="8224511" y="603084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83B9F3C1-F0B9-4FD8-9F5E-49FBDC02B9EA}"/>
              </a:ext>
            </a:extLst>
          </p:cNvPr>
          <p:cNvSpPr/>
          <p:nvPr/>
        </p:nvSpPr>
        <p:spPr>
          <a:xfrm>
            <a:off x="9500767" y="592012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: скругленные углы 66">
            <a:extLst>
              <a:ext uri="{FF2B5EF4-FFF2-40B4-BE49-F238E27FC236}">
                <a16:creationId xmlns:a16="http://schemas.microsoft.com/office/drawing/2014/main" id="{1F0854E6-F3E6-45FA-A60B-41C2E3CFE42A}"/>
              </a:ext>
            </a:extLst>
          </p:cNvPr>
          <p:cNvSpPr/>
          <p:nvPr/>
        </p:nvSpPr>
        <p:spPr>
          <a:xfrm>
            <a:off x="10761108" y="592012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35938350-12B4-4EAD-BF88-AAD632E674A5}"/>
              </a:ext>
            </a:extLst>
          </p:cNvPr>
          <p:cNvSpPr/>
          <p:nvPr/>
        </p:nvSpPr>
        <p:spPr>
          <a:xfrm>
            <a:off x="4440024" y="1549462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6686687A-ACA7-4E15-9303-11D34CEC6ADB}"/>
              </a:ext>
            </a:extLst>
          </p:cNvPr>
          <p:cNvSpPr/>
          <p:nvPr/>
        </p:nvSpPr>
        <p:spPr>
          <a:xfrm>
            <a:off x="5709147" y="1549462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: скругленные углы 69">
            <a:extLst>
              <a:ext uri="{FF2B5EF4-FFF2-40B4-BE49-F238E27FC236}">
                <a16:creationId xmlns:a16="http://schemas.microsoft.com/office/drawing/2014/main" id="{1006A319-618B-40CF-81A5-2CE36CB464DE}"/>
              </a:ext>
            </a:extLst>
          </p:cNvPr>
          <p:cNvSpPr/>
          <p:nvPr/>
        </p:nvSpPr>
        <p:spPr>
          <a:xfrm>
            <a:off x="6965194" y="1549462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id="{E5E5A1E3-0544-4006-9866-F6A08039AC58}"/>
              </a:ext>
            </a:extLst>
          </p:cNvPr>
          <p:cNvSpPr/>
          <p:nvPr/>
        </p:nvSpPr>
        <p:spPr>
          <a:xfrm>
            <a:off x="8228999" y="1549462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id="{FF95914B-A74D-43AB-B012-F7ACCB2117EF}"/>
              </a:ext>
            </a:extLst>
          </p:cNvPr>
          <p:cNvSpPr/>
          <p:nvPr/>
        </p:nvSpPr>
        <p:spPr>
          <a:xfrm>
            <a:off x="9500767" y="1557756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id="{7A74A6A6-89F6-451D-929F-CCF903B75742}"/>
              </a:ext>
            </a:extLst>
          </p:cNvPr>
          <p:cNvSpPr/>
          <p:nvPr/>
        </p:nvSpPr>
        <p:spPr>
          <a:xfrm>
            <a:off x="10761108" y="1557756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: скругленные углы 73">
            <a:extLst>
              <a:ext uri="{FF2B5EF4-FFF2-40B4-BE49-F238E27FC236}">
                <a16:creationId xmlns:a16="http://schemas.microsoft.com/office/drawing/2014/main" id="{9BEBCCAE-1956-4301-B2DD-9B88982DD19F}"/>
              </a:ext>
            </a:extLst>
          </p:cNvPr>
          <p:cNvSpPr/>
          <p:nvPr/>
        </p:nvSpPr>
        <p:spPr>
          <a:xfrm>
            <a:off x="4440024" y="2439048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: скругленные углы 76">
            <a:extLst>
              <a:ext uri="{FF2B5EF4-FFF2-40B4-BE49-F238E27FC236}">
                <a16:creationId xmlns:a16="http://schemas.microsoft.com/office/drawing/2014/main" id="{E0883C81-ABC0-449F-92FE-F000F9DCF62D}"/>
              </a:ext>
            </a:extLst>
          </p:cNvPr>
          <p:cNvSpPr/>
          <p:nvPr/>
        </p:nvSpPr>
        <p:spPr>
          <a:xfrm>
            <a:off x="5709147" y="2448016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: скругленные углы 77">
            <a:extLst>
              <a:ext uri="{FF2B5EF4-FFF2-40B4-BE49-F238E27FC236}">
                <a16:creationId xmlns:a16="http://schemas.microsoft.com/office/drawing/2014/main" id="{C55609EA-4B49-49EC-AC85-79CAF1B715DA}"/>
              </a:ext>
            </a:extLst>
          </p:cNvPr>
          <p:cNvSpPr/>
          <p:nvPr/>
        </p:nvSpPr>
        <p:spPr>
          <a:xfrm>
            <a:off x="6978270" y="2470372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: скругленные углы 78">
            <a:extLst>
              <a:ext uri="{FF2B5EF4-FFF2-40B4-BE49-F238E27FC236}">
                <a16:creationId xmlns:a16="http://schemas.microsoft.com/office/drawing/2014/main" id="{D2820D8E-0934-4F77-872F-43A600F39BBB}"/>
              </a:ext>
            </a:extLst>
          </p:cNvPr>
          <p:cNvSpPr/>
          <p:nvPr/>
        </p:nvSpPr>
        <p:spPr>
          <a:xfrm>
            <a:off x="8238611" y="2470372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166384A4-B3EB-44D3-AFDA-83797F0BDA80}"/>
              </a:ext>
            </a:extLst>
          </p:cNvPr>
          <p:cNvSpPr/>
          <p:nvPr/>
        </p:nvSpPr>
        <p:spPr>
          <a:xfrm>
            <a:off x="9553837" y="2488996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: скругленные углы 80">
            <a:extLst>
              <a:ext uri="{FF2B5EF4-FFF2-40B4-BE49-F238E27FC236}">
                <a16:creationId xmlns:a16="http://schemas.microsoft.com/office/drawing/2014/main" id="{0E4C2172-687F-4D71-83BD-C56B5B8E8D0D}"/>
              </a:ext>
            </a:extLst>
          </p:cNvPr>
          <p:cNvSpPr/>
          <p:nvPr/>
        </p:nvSpPr>
        <p:spPr>
          <a:xfrm>
            <a:off x="4458418" y="3353970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948EA366-01C6-4697-B5A8-C442FC2E65E6}"/>
              </a:ext>
            </a:extLst>
          </p:cNvPr>
          <p:cNvSpPr/>
          <p:nvPr/>
        </p:nvSpPr>
        <p:spPr>
          <a:xfrm>
            <a:off x="5714465" y="3353970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id="{F764CC00-EC21-497B-B5B8-B1A4CFFACFB7}"/>
              </a:ext>
            </a:extLst>
          </p:cNvPr>
          <p:cNvSpPr/>
          <p:nvPr/>
        </p:nvSpPr>
        <p:spPr>
          <a:xfrm>
            <a:off x="6978270" y="3353970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: скругленные углы 83">
            <a:extLst>
              <a:ext uri="{FF2B5EF4-FFF2-40B4-BE49-F238E27FC236}">
                <a16:creationId xmlns:a16="http://schemas.microsoft.com/office/drawing/2014/main" id="{975748AB-156D-4BB4-AD59-83AEE7EB8A0F}"/>
              </a:ext>
            </a:extLst>
          </p:cNvPr>
          <p:cNvSpPr/>
          <p:nvPr/>
        </p:nvSpPr>
        <p:spPr>
          <a:xfrm>
            <a:off x="8224511" y="3359486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: скругленные углы 84">
            <a:extLst>
              <a:ext uri="{FF2B5EF4-FFF2-40B4-BE49-F238E27FC236}">
                <a16:creationId xmlns:a16="http://schemas.microsoft.com/office/drawing/2014/main" id="{E4501527-DB5B-4AFA-AEBF-E5578DE80C3E}"/>
              </a:ext>
            </a:extLst>
          </p:cNvPr>
          <p:cNvSpPr/>
          <p:nvPr/>
        </p:nvSpPr>
        <p:spPr>
          <a:xfrm>
            <a:off x="10788558" y="2510365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86F0BF0F-A95F-427C-B1C9-9F6116D04203}"/>
              </a:ext>
            </a:extLst>
          </p:cNvPr>
          <p:cNvSpPr/>
          <p:nvPr/>
        </p:nvSpPr>
        <p:spPr>
          <a:xfrm>
            <a:off x="9553837" y="3365893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: скругленные углы 88">
            <a:extLst>
              <a:ext uri="{FF2B5EF4-FFF2-40B4-BE49-F238E27FC236}">
                <a16:creationId xmlns:a16="http://schemas.microsoft.com/office/drawing/2014/main" id="{3424FFA7-37A1-4106-BFCD-43262E194E07}"/>
              </a:ext>
            </a:extLst>
          </p:cNvPr>
          <p:cNvSpPr/>
          <p:nvPr/>
        </p:nvSpPr>
        <p:spPr>
          <a:xfrm>
            <a:off x="10788558" y="3374709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: скругленные углы 89">
            <a:extLst>
              <a:ext uri="{FF2B5EF4-FFF2-40B4-BE49-F238E27FC236}">
                <a16:creationId xmlns:a16="http://schemas.microsoft.com/office/drawing/2014/main" id="{35F87A88-8622-44D5-A275-4758B5DB7AB2}"/>
              </a:ext>
            </a:extLst>
          </p:cNvPr>
          <p:cNvSpPr/>
          <p:nvPr/>
        </p:nvSpPr>
        <p:spPr>
          <a:xfrm>
            <a:off x="4458418" y="4260281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: скругленные углы 90">
            <a:extLst>
              <a:ext uri="{FF2B5EF4-FFF2-40B4-BE49-F238E27FC236}">
                <a16:creationId xmlns:a16="http://schemas.microsoft.com/office/drawing/2014/main" id="{AC691566-2230-4554-AD3C-8A2FC56D1726}"/>
              </a:ext>
            </a:extLst>
          </p:cNvPr>
          <p:cNvSpPr/>
          <p:nvPr/>
        </p:nvSpPr>
        <p:spPr>
          <a:xfrm>
            <a:off x="5718759" y="4260281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: скругленные углы 91">
            <a:extLst>
              <a:ext uri="{FF2B5EF4-FFF2-40B4-BE49-F238E27FC236}">
                <a16:creationId xmlns:a16="http://schemas.microsoft.com/office/drawing/2014/main" id="{1D56F1FA-9836-4766-A2D5-B7F4E05E04A0}"/>
              </a:ext>
            </a:extLst>
          </p:cNvPr>
          <p:cNvSpPr/>
          <p:nvPr/>
        </p:nvSpPr>
        <p:spPr>
          <a:xfrm>
            <a:off x="6979100" y="4260281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: скругленные углы 92">
            <a:extLst>
              <a:ext uri="{FF2B5EF4-FFF2-40B4-BE49-F238E27FC236}">
                <a16:creationId xmlns:a16="http://schemas.microsoft.com/office/drawing/2014/main" id="{CBBBA2B4-B097-4AFA-A6CB-57CB2F956782}"/>
              </a:ext>
            </a:extLst>
          </p:cNvPr>
          <p:cNvSpPr/>
          <p:nvPr/>
        </p:nvSpPr>
        <p:spPr>
          <a:xfrm>
            <a:off x="8248223" y="4260281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B8BB811-F5A5-9306-A6F7-4972163B7875}"/>
              </a:ext>
            </a:extLst>
          </p:cNvPr>
          <p:cNvGrpSpPr/>
          <p:nvPr/>
        </p:nvGrpSpPr>
        <p:grpSpPr>
          <a:xfrm>
            <a:off x="4440024" y="2433760"/>
            <a:ext cx="1076400" cy="683581"/>
            <a:chOff x="4456602" y="2433760"/>
            <a:chExt cx="1076400" cy="683581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3FA3DD63-37F7-5EDB-CB41-FB2AB221898D}"/>
                </a:ext>
              </a:extLst>
            </p:cNvPr>
            <p:cNvSpPr/>
            <p:nvPr/>
          </p:nvSpPr>
          <p:spPr>
            <a:xfrm>
              <a:off x="4456602" y="2433760"/>
              <a:ext cx="1076400" cy="683581"/>
            </a:xfrm>
            <a:prstGeom prst="roundRect">
              <a:avLst>
                <a:gd name="adj" fmla="val 12771"/>
              </a:avLst>
            </a:prstGeom>
            <a:noFill/>
            <a:ln w="9525">
              <a:solidFill>
                <a:srgbClr val="1438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1382EEE9-F71E-A02A-48DD-7EE4FC358C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8"/>
            <a:srcRect l="4080" t="35945" r="71327" b="36456"/>
            <a:stretch/>
          </p:blipFill>
          <p:spPr>
            <a:xfrm>
              <a:off x="4519788" y="2633139"/>
              <a:ext cx="882595" cy="284821"/>
            </a:xfrm>
            <a:prstGeom prst="rect">
              <a:avLst/>
            </a:prstGeom>
          </p:spPr>
        </p:pic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E77971E-1D7A-8C99-A2E6-F32861ABBC7B}"/>
              </a:ext>
            </a:extLst>
          </p:cNvPr>
          <p:cNvPicPr>
            <a:picLocks noChangeAspect="1"/>
          </p:cNvPicPr>
          <p:nvPr/>
        </p:nvPicPr>
        <p:blipFill rotWithShape="1"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4"/>
          <a:stretch/>
        </p:blipFill>
        <p:spPr>
          <a:xfrm>
            <a:off x="9592178" y="2669759"/>
            <a:ext cx="1008439" cy="312924"/>
          </a:xfrm>
          <a:prstGeom prst="rect">
            <a:avLst/>
          </a:prstGeom>
        </p:spPr>
      </p:pic>
      <p:pic>
        <p:nvPicPr>
          <p:cNvPr id="32" name="Picture 2" descr="C:\Users\МИША\Desktop\Файлы по работе\0059935.jpeg">
            <a:extLst>
              <a:ext uri="{FF2B5EF4-FFF2-40B4-BE49-F238E27FC236}">
                <a16:creationId xmlns:a16="http://schemas.microsoft.com/office/drawing/2014/main" id="{636E1AAE-1650-E90D-BACE-CB98214AA2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t="37623" r="72183" b="34239"/>
          <a:stretch/>
        </p:blipFill>
        <p:spPr bwMode="auto">
          <a:xfrm>
            <a:off x="8434899" y="3571922"/>
            <a:ext cx="650594" cy="22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52495FE-3262-3ADA-8205-A05FC3A87B14}"/>
              </a:ext>
            </a:extLst>
          </p:cNvPr>
          <p:cNvSpPr/>
          <p:nvPr/>
        </p:nvSpPr>
        <p:spPr>
          <a:xfrm>
            <a:off x="9553837" y="4260281"/>
            <a:ext cx="1076400" cy="683581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644C72D-E67D-4812-96DE-7531435FF456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9658095" y="4468703"/>
            <a:ext cx="864000" cy="30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850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8A5F546D-3366-464B-B951-0DC7170FB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4044950" cy="6858000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F9FF9A2-E2C5-4C9D-A9D1-8B02B700BBFC}"/>
              </a:ext>
            </a:extLst>
          </p:cNvPr>
          <p:cNvSpPr/>
          <p:nvPr/>
        </p:nvSpPr>
        <p:spPr>
          <a:xfrm>
            <a:off x="9677597" y="6117885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A20C0A9-38ED-4526-927F-23250B236316}"/>
              </a:ext>
            </a:extLst>
          </p:cNvPr>
          <p:cNvSpPr/>
          <p:nvPr/>
        </p:nvSpPr>
        <p:spPr>
          <a:xfrm>
            <a:off x="7130076" y="6117885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8497A65-E0F0-46FC-93CE-1AE098635C1D}"/>
              </a:ext>
            </a:extLst>
          </p:cNvPr>
          <p:cNvSpPr/>
          <p:nvPr/>
        </p:nvSpPr>
        <p:spPr>
          <a:xfrm>
            <a:off x="4582556" y="6117885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80454A3-A771-4CCE-9772-7D7F3988A6F8}"/>
              </a:ext>
            </a:extLst>
          </p:cNvPr>
          <p:cNvSpPr/>
          <p:nvPr/>
        </p:nvSpPr>
        <p:spPr>
          <a:xfrm>
            <a:off x="9677597" y="1769862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84BFE83-991B-40E4-AD48-6F61605F50CE}"/>
              </a:ext>
            </a:extLst>
          </p:cNvPr>
          <p:cNvSpPr/>
          <p:nvPr/>
        </p:nvSpPr>
        <p:spPr>
          <a:xfrm>
            <a:off x="7130076" y="1769862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7BF6AEF-52E6-452C-B1BF-6D46E85911F6}"/>
              </a:ext>
            </a:extLst>
          </p:cNvPr>
          <p:cNvSpPr/>
          <p:nvPr/>
        </p:nvSpPr>
        <p:spPr>
          <a:xfrm>
            <a:off x="4582556" y="1769862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496375-A966-49A6-9BB2-B7337B36F628}"/>
              </a:ext>
            </a:extLst>
          </p:cNvPr>
          <p:cNvSpPr txBox="1"/>
          <p:nvPr/>
        </p:nvSpPr>
        <p:spPr>
          <a:xfrm>
            <a:off x="755583" y="1858027"/>
            <a:ext cx="20694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</a:rPr>
              <a:t>РЕШЕНИЯ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51E20B7-A42A-4D33-9AF1-444FC355FD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1934" y="284233"/>
            <a:ext cx="2020439" cy="1432025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ECF128-D8A0-4C73-AA32-3FB66098E832}"/>
              </a:ext>
            </a:extLst>
          </p:cNvPr>
          <p:cNvSpPr txBox="1"/>
          <p:nvPr/>
        </p:nvSpPr>
        <p:spPr>
          <a:xfrm>
            <a:off x="5061149" y="1862194"/>
            <a:ext cx="990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Ретейл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D49BED-75DB-4326-B686-02E6F1A09AE1}"/>
              </a:ext>
            </a:extLst>
          </p:cNvPr>
          <p:cNvSpPr txBox="1"/>
          <p:nvPr/>
        </p:nvSpPr>
        <p:spPr>
          <a:xfrm>
            <a:off x="7651720" y="1853242"/>
            <a:ext cx="990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</a:rPr>
              <a:t>HoReCa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73BEC3-AFAE-458C-9AC0-7CC2B9CD8970}"/>
              </a:ext>
            </a:extLst>
          </p:cNvPr>
          <p:cNvSpPr txBox="1"/>
          <p:nvPr/>
        </p:nvSpPr>
        <p:spPr>
          <a:xfrm>
            <a:off x="10153912" y="1772228"/>
            <a:ext cx="1164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Спортивные сооружения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9E58B0-D82C-42DA-A57D-33576D9D911B}"/>
              </a:ext>
            </a:extLst>
          </p:cNvPr>
          <p:cNvSpPr txBox="1"/>
          <p:nvPr/>
        </p:nvSpPr>
        <p:spPr>
          <a:xfrm>
            <a:off x="5024317" y="6210217"/>
            <a:ext cx="1164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Образование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D7ED59-18DA-4463-B0FA-9A87831C2EE1}"/>
              </a:ext>
            </a:extLst>
          </p:cNvPr>
          <p:cNvSpPr txBox="1"/>
          <p:nvPr/>
        </p:nvSpPr>
        <p:spPr>
          <a:xfrm>
            <a:off x="7314094" y="6118091"/>
            <a:ext cx="1665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Парки и уличные мероприятия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257F91-15BF-4D46-BDE1-9025A7C3B0F5}"/>
              </a:ext>
            </a:extLst>
          </p:cNvPr>
          <p:cNvSpPr txBox="1"/>
          <p:nvPr/>
        </p:nvSpPr>
        <p:spPr>
          <a:xfrm>
            <a:off x="9903036" y="6111726"/>
            <a:ext cx="1665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Корпоративный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</a:rPr>
              <a:t>сегмент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4AD7145-0E21-4777-A1E7-CB8CC41BC9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/>
          <a:stretch/>
        </p:blipFill>
        <p:spPr>
          <a:xfrm>
            <a:off x="7135913" y="280450"/>
            <a:ext cx="2020439" cy="1435808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EE84F25-C4DC-4940-B5EC-83B622CBCE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77597" y="280450"/>
            <a:ext cx="2033949" cy="1435808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D6E3351-63EB-4397-84AE-50457D3F97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2556" y="2447355"/>
            <a:ext cx="2033949" cy="1439888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D0C485A-CEBD-44D8-A500-2ECA9A0922CC}"/>
              </a:ext>
            </a:extLst>
          </p:cNvPr>
          <p:cNvSpPr/>
          <p:nvPr/>
        </p:nvSpPr>
        <p:spPr>
          <a:xfrm>
            <a:off x="9677597" y="3940794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AB5BD0D4-45D6-421E-91B3-2DA6E4B1E90D}"/>
              </a:ext>
            </a:extLst>
          </p:cNvPr>
          <p:cNvSpPr/>
          <p:nvPr/>
        </p:nvSpPr>
        <p:spPr>
          <a:xfrm>
            <a:off x="7130076" y="3940794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95E53E9-E1C4-40C8-B47F-30C692D7811A}"/>
              </a:ext>
            </a:extLst>
          </p:cNvPr>
          <p:cNvSpPr/>
          <p:nvPr/>
        </p:nvSpPr>
        <p:spPr>
          <a:xfrm>
            <a:off x="4582556" y="3940794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3E854D-1B7B-4486-999F-656D5043D2E5}"/>
              </a:ext>
            </a:extLst>
          </p:cNvPr>
          <p:cNvSpPr txBox="1"/>
          <p:nvPr/>
        </p:nvSpPr>
        <p:spPr>
          <a:xfrm>
            <a:off x="4918680" y="3940794"/>
            <a:ext cx="1337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Государственные учреждения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CA924F-BB43-4A7A-85B2-33EEAF84789F}"/>
              </a:ext>
            </a:extLst>
          </p:cNvPr>
          <p:cNvSpPr txBox="1"/>
          <p:nvPr/>
        </p:nvSpPr>
        <p:spPr>
          <a:xfrm>
            <a:off x="7478217" y="4017493"/>
            <a:ext cx="133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Медицина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90DD52-97AC-43B0-8414-EED093114BEC}"/>
              </a:ext>
            </a:extLst>
          </p:cNvPr>
          <p:cNvSpPr txBox="1"/>
          <p:nvPr/>
        </p:nvSpPr>
        <p:spPr>
          <a:xfrm>
            <a:off x="9753763" y="3933213"/>
            <a:ext cx="1881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Культурные и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</a:rPr>
              <a:t>развлекательные центры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E6D7E0C-C57E-4044-8510-0D2D9A53C89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0602" y="2447355"/>
            <a:ext cx="2020439" cy="1435809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D3C1C78-5C0A-4587-B0AA-D9EF030B340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85138" y="2447355"/>
            <a:ext cx="2020439" cy="1439888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2EA1956C-3FC9-4A8A-93D5-0FAAD94B367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1934" y="4632636"/>
            <a:ext cx="2020439" cy="1432782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4ABCF5D-121F-4025-B397-63CF3D7B8D7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4765" y="4626474"/>
            <a:ext cx="2025128" cy="1432782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EF92312-D9FC-4666-A950-512BF31A21D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80449" y="4626474"/>
            <a:ext cx="2026408" cy="1432782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4389F365-E868-4499-8FFE-7882F9C87B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8779" y="440408"/>
            <a:ext cx="1626670" cy="38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090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F0AEDB-E671-41A3-A381-82719966DD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8486"/>
          <a:stretch/>
        </p:blipFill>
        <p:spPr>
          <a:xfrm>
            <a:off x="0" y="0"/>
            <a:ext cx="4058459" cy="6858000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80454A3-A771-4CCE-9772-7D7F3988A6F8}"/>
              </a:ext>
            </a:extLst>
          </p:cNvPr>
          <p:cNvSpPr/>
          <p:nvPr/>
        </p:nvSpPr>
        <p:spPr>
          <a:xfrm>
            <a:off x="9677597" y="2712229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84BFE83-991B-40E4-AD48-6F61605F50CE}"/>
              </a:ext>
            </a:extLst>
          </p:cNvPr>
          <p:cNvSpPr/>
          <p:nvPr/>
        </p:nvSpPr>
        <p:spPr>
          <a:xfrm>
            <a:off x="7130076" y="2712229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7BF6AEF-52E6-452C-B1BF-6D46E85911F6}"/>
              </a:ext>
            </a:extLst>
          </p:cNvPr>
          <p:cNvSpPr/>
          <p:nvPr/>
        </p:nvSpPr>
        <p:spPr>
          <a:xfrm>
            <a:off x="4582556" y="2712229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496375-A966-49A6-9BB2-B7337B36F628}"/>
              </a:ext>
            </a:extLst>
          </p:cNvPr>
          <p:cNvSpPr txBox="1"/>
          <p:nvPr/>
        </p:nvSpPr>
        <p:spPr>
          <a:xfrm>
            <a:off x="755583" y="1858027"/>
            <a:ext cx="20694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</a:rPr>
              <a:t>РЕШЕНИЯ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51E20B7-A42A-4D33-9AF1-444FC355FD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1934" y="1218005"/>
            <a:ext cx="2020439" cy="1431719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ECF128-D8A0-4C73-AA32-3FB66098E832}"/>
              </a:ext>
            </a:extLst>
          </p:cNvPr>
          <p:cNvSpPr txBox="1"/>
          <p:nvPr/>
        </p:nvSpPr>
        <p:spPr>
          <a:xfrm>
            <a:off x="5061149" y="2703275"/>
            <a:ext cx="990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Домашние кинотеатры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D49BED-75DB-4326-B686-02E6F1A09AE1}"/>
              </a:ext>
            </a:extLst>
          </p:cNvPr>
          <p:cNvSpPr txBox="1"/>
          <p:nvPr/>
        </p:nvSpPr>
        <p:spPr>
          <a:xfrm>
            <a:off x="7583239" y="2712229"/>
            <a:ext cx="1127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Системы «Умный дом»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73BEC3-AFAE-458C-9AC0-7CC2B9CD8970}"/>
              </a:ext>
            </a:extLst>
          </p:cNvPr>
          <p:cNvSpPr txBox="1"/>
          <p:nvPr/>
        </p:nvSpPr>
        <p:spPr>
          <a:xfrm>
            <a:off x="10153912" y="2714595"/>
            <a:ext cx="1164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Ситуационные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</a:rPr>
              <a:t>центры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4AD7145-0E21-4777-A1E7-CB8CC41BC9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8"/>
          <a:stretch/>
        </p:blipFill>
        <p:spPr>
          <a:xfrm>
            <a:off x="7135913" y="1218005"/>
            <a:ext cx="2020439" cy="1434977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EE84F25-C4DC-4940-B5EC-83B622CBCE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77597" y="1213012"/>
            <a:ext cx="2027980" cy="1437776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D6E3351-63EB-4397-84AE-50457D3F97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2556" y="3887480"/>
            <a:ext cx="2029817" cy="1439960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D0C485A-CEBD-44D8-A500-2ECA9A0922CC}"/>
              </a:ext>
            </a:extLst>
          </p:cNvPr>
          <p:cNvSpPr/>
          <p:nvPr/>
        </p:nvSpPr>
        <p:spPr>
          <a:xfrm>
            <a:off x="9677597" y="5389264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AB5BD0D4-45D6-421E-91B3-2DA6E4B1E90D}"/>
              </a:ext>
            </a:extLst>
          </p:cNvPr>
          <p:cNvSpPr/>
          <p:nvPr/>
        </p:nvSpPr>
        <p:spPr>
          <a:xfrm>
            <a:off x="7130076" y="5389264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95E53E9-E1C4-40C8-B47F-30C692D7811A}"/>
              </a:ext>
            </a:extLst>
          </p:cNvPr>
          <p:cNvSpPr/>
          <p:nvPr/>
        </p:nvSpPr>
        <p:spPr>
          <a:xfrm>
            <a:off x="4582556" y="5389264"/>
            <a:ext cx="2033949" cy="461665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3E854D-1B7B-4486-999F-656D5043D2E5}"/>
              </a:ext>
            </a:extLst>
          </p:cNvPr>
          <p:cNvSpPr txBox="1"/>
          <p:nvPr/>
        </p:nvSpPr>
        <p:spPr>
          <a:xfrm>
            <a:off x="4923942" y="5464123"/>
            <a:ext cx="133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Студии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CA924F-BB43-4A7A-85B2-33EEAF84789F}"/>
              </a:ext>
            </a:extLst>
          </p:cNvPr>
          <p:cNvSpPr txBox="1"/>
          <p:nvPr/>
        </p:nvSpPr>
        <p:spPr>
          <a:xfrm>
            <a:off x="7478217" y="5465963"/>
            <a:ext cx="133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Транспорт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90DD52-97AC-43B0-8414-EED093114BEC}"/>
              </a:ext>
            </a:extLst>
          </p:cNvPr>
          <p:cNvSpPr txBox="1"/>
          <p:nvPr/>
        </p:nvSpPr>
        <p:spPr>
          <a:xfrm>
            <a:off x="9753763" y="5464123"/>
            <a:ext cx="1881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Digital Signage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E6D7E0C-C57E-4044-8510-0D2D9A53C89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0602" y="3879421"/>
            <a:ext cx="2015750" cy="1447893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D3C1C78-5C0A-4587-B0AA-D9EF030B340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84581" y="3873496"/>
            <a:ext cx="2020996" cy="1454253"/>
          </a:xfrm>
          <a:prstGeom prst="rect">
            <a:avLst/>
          </a:prstGeom>
          <a:ln w="9525">
            <a:solidFill>
              <a:srgbClr val="0080BB"/>
            </a:solidFill>
          </a:ln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4389F365-E868-4499-8FFE-7882F9C87B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779" y="440408"/>
            <a:ext cx="1626670" cy="38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70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092ED2-0339-42BA-998F-5291855C1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404495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496375-A966-49A6-9BB2-B7337B36F628}"/>
              </a:ext>
            </a:extLst>
          </p:cNvPr>
          <p:cNvSpPr txBox="1"/>
          <p:nvPr/>
        </p:nvSpPr>
        <p:spPr>
          <a:xfrm>
            <a:off x="755583" y="1858027"/>
            <a:ext cx="20694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</a:rPr>
              <a:t>ПРОЕКТЫ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4389F365-E868-4499-8FFE-7882F9C87B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779" y="440408"/>
            <a:ext cx="1626670" cy="38972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B674CF7-4438-4E70-B344-1B2735E0EA9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1270" y="745259"/>
            <a:ext cx="1173566" cy="727696"/>
          </a:xfrm>
          <a:prstGeom prst="rect">
            <a:avLst/>
          </a:prstGeom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1EA63481-A723-4217-964D-97D05E9FC4A4}"/>
              </a:ext>
            </a:extLst>
          </p:cNvPr>
          <p:cNvSpPr/>
          <p:nvPr/>
        </p:nvSpPr>
        <p:spPr>
          <a:xfrm>
            <a:off x="4471749" y="637726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45C403-6B64-44D9-AEF7-FEB66C3982E2}"/>
              </a:ext>
            </a:extLst>
          </p:cNvPr>
          <p:cNvSpPr txBox="1"/>
          <p:nvPr/>
        </p:nvSpPr>
        <p:spPr>
          <a:xfrm>
            <a:off x="4428056" y="1584702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«</a:t>
            </a:r>
            <a:r>
              <a:rPr lang="ru-RU" sz="1100" b="1" dirty="0" err="1">
                <a:solidFill>
                  <a:srgbClr val="0080BB"/>
                </a:solidFill>
              </a:rPr>
              <a:t>Петроинструмент</a:t>
            </a:r>
            <a:r>
              <a:rPr lang="ru-RU" sz="1100" b="1" dirty="0">
                <a:solidFill>
                  <a:srgbClr val="0080BB"/>
                </a:solidFill>
              </a:rPr>
              <a:t>»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Санкт-Петербург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55C00F32-BE89-4219-9B15-F8A543182BF2}"/>
              </a:ext>
            </a:extLst>
          </p:cNvPr>
          <p:cNvSpPr/>
          <p:nvPr/>
        </p:nvSpPr>
        <p:spPr>
          <a:xfrm>
            <a:off x="6403035" y="637726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7B4C70C-E1CF-458F-BE67-B6876CFA9F9C}"/>
              </a:ext>
            </a:extLst>
          </p:cNvPr>
          <p:cNvSpPr txBox="1"/>
          <p:nvPr/>
        </p:nvSpPr>
        <p:spPr>
          <a:xfrm>
            <a:off x="6359343" y="1584702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«Северный конгресс»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Петрозаводск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274469-7AD2-42F7-8662-70F994817B29}"/>
              </a:ext>
            </a:extLst>
          </p:cNvPr>
          <p:cNvSpPr txBox="1"/>
          <p:nvPr/>
        </p:nvSpPr>
        <p:spPr>
          <a:xfrm>
            <a:off x="6580415" y="711475"/>
            <a:ext cx="11578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80BB"/>
                </a:solidFill>
              </a:rPr>
              <a:t>ООО</a:t>
            </a:r>
          </a:p>
          <a:p>
            <a:pPr algn="ctr"/>
            <a:r>
              <a:rPr lang="ru-RU" sz="1400" b="1" dirty="0">
                <a:solidFill>
                  <a:srgbClr val="0080BB"/>
                </a:solidFill>
              </a:rPr>
              <a:t>«Северный конгресс»</a:t>
            </a:r>
            <a:endParaRPr lang="ru-RU" sz="1400" dirty="0">
              <a:solidFill>
                <a:srgbClr val="0080BB"/>
              </a:solidFill>
            </a:endParaRP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040B9934-82D2-458F-99ED-AE0C51E122FD}"/>
              </a:ext>
            </a:extLst>
          </p:cNvPr>
          <p:cNvSpPr/>
          <p:nvPr/>
        </p:nvSpPr>
        <p:spPr>
          <a:xfrm>
            <a:off x="8340647" y="637726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F3F5CD7-9923-4E4B-9F8D-F8A834FF3AA8}"/>
              </a:ext>
            </a:extLst>
          </p:cNvPr>
          <p:cNvSpPr txBox="1"/>
          <p:nvPr/>
        </p:nvSpPr>
        <p:spPr>
          <a:xfrm>
            <a:off x="8296954" y="1584702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«Монарх Ереван»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Армения, г. Ереван</a:t>
            </a:r>
            <a:endParaRPr lang="ru-RU" sz="1100" dirty="0">
              <a:solidFill>
                <a:srgbClr val="0080BB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ED91B35-326B-412D-BCBE-CE702092B8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862" y="1028752"/>
            <a:ext cx="1209284" cy="281003"/>
          </a:xfrm>
          <a:prstGeom prst="rect">
            <a:avLst/>
          </a:prstGeom>
        </p:spPr>
      </p:pic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2B951B3E-6F12-4D31-80A0-2BB94E593A0D}"/>
              </a:ext>
            </a:extLst>
          </p:cNvPr>
          <p:cNvSpPr/>
          <p:nvPr/>
        </p:nvSpPr>
        <p:spPr>
          <a:xfrm>
            <a:off x="4471749" y="2643716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CBF422A-546D-4AB8-93DF-F584FA6E818F}"/>
              </a:ext>
            </a:extLst>
          </p:cNvPr>
          <p:cNvSpPr txBox="1"/>
          <p:nvPr/>
        </p:nvSpPr>
        <p:spPr>
          <a:xfrm>
            <a:off x="4428056" y="3590692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80BB"/>
                </a:solidFill>
              </a:rPr>
              <a:t>Sheraton SVO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Москва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A4106D42-63EE-4E0F-8960-C455C7F17FA2}"/>
              </a:ext>
            </a:extLst>
          </p:cNvPr>
          <p:cNvSpPr/>
          <p:nvPr/>
        </p:nvSpPr>
        <p:spPr>
          <a:xfrm>
            <a:off x="6403035" y="2643716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1D22CE-3C44-43E9-9D5E-7B5F477C115A}"/>
              </a:ext>
            </a:extLst>
          </p:cNvPr>
          <p:cNvSpPr txBox="1"/>
          <p:nvPr/>
        </p:nvSpPr>
        <p:spPr>
          <a:xfrm>
            <a:off x="6359343" y="3590692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err="1">
                <a:solidFill>
                  <a:srgbClr val="0080BB"/>
                </a:solidFill>
              </a:rPr>
              <a:t>Azimut</a:t>
            </a:r>
            <a:r>
              <a:rPr lang="ru-RU" sz="1100" b="1" dirty="0">
                <a:solidFill>
                  <a:srgbClr val="0080BB"/>
                </a:solidFill>
              </a:rPr>
              <a:t> Отель Сибирь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Новосибирск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E223ABD1-F562-499C-9DA4-49003FCE12EE}"/>
              </a:ext>
            </a:extLst>
          </p:cNvPr>
          <p:cNvSpPr/>
          <p:nvPr/>
        </p:nvSpPr>
        <p:spPr>
          <a:xfrm>
            <a:off x="8340647" y="2643716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C96819D-9983-47DC-A95C-F77C6BB9904A}"/>
              </a:ext>
            </a:extLst>
          </p:cNvPr>
          <p:cNvSpPr txBox="1"/>
          <p:nvPr/>
        </p:nvSpPr>
        <p:spPr>
          <a:xfrm>
            <a:off x="8296954" y="3590692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80BB"/>
                </a:solidFill>
              </a:rPr>
              <a:t>Mercure</a:t>
            </a:r>
            <a:r>
              <a:rPr lang="ru-RU" sz="1100" b="1" dirty="0">
                <a:solidFill>
                  <a:srgbClr val="0080BB"/>
                </a:solidFill>
              </a:rPr>
              <a:t> </a:t>
            </a:r>
            <a:r>
              <a:rPr lang="en-US" sz="1100" b="1" dirty="0">
                <a:solidFill>
                  <a:srgbClr val="0080BB"/>
                </a:solidFill>
              </a:rPr>
              <a:t>Hotels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Благовещенск</a:t>
            </a:r>
            <a:endParaRPr lang="ru-RU" sz="1100" dirty="0">
              <a:solidFill>
                <a:srgbClr val="0080BB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1FA8941-07A6-4536-8228-2C2770D6E3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4465" y="2734280"/>
            <a:ext cx="1320663" cy="74287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133FB94-17B5-419E-9FB5-17F6EBCFC4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34239" y="2947018"/>
            <a:ext cx="1268508" cy="327357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7637139F-A5BF-49F4-A198-33F7A11B2D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65014" y="2986786"/>
            <a:ext cx="1296007" cy="339122"/>
          </a:xfrm>
          <a:prstGeom prst="rect">
            <a:avLst/>
          </a:prstGeom>
        </p:spPr>
      </p:pic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F2DC7203-8562-462B-8CF3-50DA048B6D79}"/>
              </a:ext>
            </a:extLst>
          </p:cNvPr>
          <p:cNvSpPr/>
          <p:nvPr/>
        </p:nvSpPr>
        <p:spPr>
          <a:xfrm>
            <a:off x="4471749" y="4649706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FBC0BF5-C9BC-4FC4-82A9-CD6DD4442B90}"/>
              </a:ext>
            </a:extLst>
          </p:cNvPr>
          <p:cNvSpPr txBox="1"/>
          <p:nvPr/>
        </p:nvSpPr>
        <p:spPr>
          <a:xfrm>
            <a:off x="4428056" y="5596681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80BB"/>
                </a:solidFill>
              </a:rPr>
              <a:t>Crocus Fitness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Санкт-Петербург</a:t>
            </a:r>
          </a:p>
        </p:txBody>
      </p: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43986631-C32C-4F8A-B224-A4CA726FB27A}"/>
              </a:ext>
            </a:extLst>
          </p:cNvPr>
          <p:cNvSpPr/>
          <p:nvPr/>
        </p:nvSpPr>
        <p:spPr>
          <a:xfrm>
            <a:off x="6403035" y="4649706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BD4EDD7-12F7-4ADA-A75B-6016288D5DA2}"/>
              </a:ext>
            </a:extLst>
          </p:cNvPr>
          <p:cNvSpPr txBox="1"/>
          <p:nvPr/>
        </p:nvSpPr>
        <p:spPr>
          <a:xfrm>
            <a:off x="6359343" y="5596681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БПОУ УР «ИТЭТ»</a:t>
            </a:r>
            <a:endParaRPr lang="en-US" sz="1100" b="1" dirty="0">
              <a:solidFill>
                <a:srgbClr val="0080BB"/>
              </a:solidFill>
            </a:endParaRP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Ижевск</a:t>
            </a:r>
          </a:p>
        </p:txBody>
      </p:sp>
      <p:sp>
        <p:nvSpPr>
          <p:cNvPr id="54" name="Прямоугольник: скругленные углы 53">
            <a:extLst>
              <a:ext uri="{FF2B5EF4-FFF2-40B4-BE49-F238E27FC236}">
                <a16:creationId xmlns:a16="http://schemas.microsoft.com/office/drawing/2014/main" id="{5477A39A-DF54-4825-990B-02BEDAD74584}"/>
              </a:ext>
            </a:extLst>
          </p:cNvPr>
          <p:cNvSpPr/>
          <p:nvPr/>
        </p:nvSpPr>
        <p:spPr>
          <a:xfrm>
            <a:off x="8340647" y="4649706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96BEF4B-4107-430C-BED6-BA601BB97D6D}"/>
              </a:ext>
            </a:extLst>
          </p:cNvPr>
          <p:cNvSpPr txBox="1"/>
          <p:nvPr/>
        </p:nvSpPr>
        <p:spPr>
          <a:xfrm>
            <a:off x="8296954" y="5596681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ФГАОУ ВО «СФУ»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Красноярск</a:t>
            </a:r>
            <a:endParaRPr lang="ru-RU" sz="1100" dirty="0">
              <a:solidFill>
                <a:srgbClr val="0080BB"/>
              </a:solidFill>
            </a:endParaRP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99E6590-2D10-4512-97F2-BBC2C16136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683" y="4843872"/>
            <a:ext cx="1008229" cy="545628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F86C7156-623F-4C5E-AFDD-2F13E9A4F2D4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1114" y="4783332"/>
            <a:ext cx="846062" cy="669764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EF0645C3-2919-4617-A3BE-D6AFC1A3CD9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560947" y="4923085"/>
            <a:ext cx="1079281" cy="427507"/>
          </a:xfrm>
          <a:prstGeom prst="rect">
            <a:avLst/>
          </a:prstGeom>
        </p:spPr>
      </p:pic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B20C61D3-DAFF-4A6D-BA25-565C3BC91D2B}"/>
              </a:ext>
            </a:extLst>
          </p:cNvPr>
          <p:cNvSpPr/>
          <p:nvPr/>
        </p:nvSpPr>
        <p:spPr>
          <a:xfrm>
            <a:off x="10271933" y="637726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1565AC1-3D44-4198-A28E-688F412DD7F3}"/>
              </a:ext>
            </a:extLst>
          </p:cNvPr>
          <p:cNvSpPr txBox="1"/>
          <p:nvPr/>
        </p:nvSpPr>
        <p:spPr>
          <a:xfrm>
            <a:off x="10228241" y="1584702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«ТЕХИКОМ-Авто»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Тверь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FD7B88E-68B9-46E1-9B85-80F1F2CD3D9E}"/>
              </a:ext>
            </a:extLst>
          </p:cNvPr>
          <p:cNvSpPr txBox="1"/>
          <p:nvPr/>
        </p:nvSpPr>
        <p:spPr>
          <a:xfrm>
            <a:off x="10449313" y="711475"/>
            <a:ext cx="11578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80BB"/>
                </a:solidFill>
              </a:rPr>
              <a:t>ООО</a:t>
            </a:r>
          </a:p>
          <a:p>
            <a:pPr algn="ctr"/>
            <a:r>
              <a:rPr lang="ru-RU" sz="1400" b="1" dirty="0">
                <a:solidFill>
                  <a:srgbClr val="0080BB"/>
                </a:solidFill>
              </a:rPr>
              <a:t>«ТЕХИНКОМ-Авто»</a:t>
            </a:r>
            <a:endParaRPr lang="ru-RU" sz="1400" dirty="0">
              <a:solidFill>
                <a:srgbClr val="0080BB"/>
              </a:solidFill>
            </a:endParaRPr>
          </a:p>
        </p:txBody>
      </p:sp>
      <p:sp>
        <p:nvSpPr>
          <p:cNvPr id="85" name="Прямоугольник: скругленные углы 84">
            <a:extLst>
              <a:ext uri="{FF2B5EF4-FFF2-40B4-BE49-F238E27FC236}">
                <a16:creationId xmlns:a16="http://schemas.microsoft.com/office/drawing/2014/main" id="{B09A3DE9-0CA5-41F6-A21A-925B52A54B7A}"/>
              </a:ext>
            </a:extLst>
          </p:cNvPr>
          <p:cNvSpPr/>
          <p:nvPr/>
        </p:nvSpPr>
        <p:spPr>
          <a:xfrm>
            <a:off x="10268922" y="2643716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9EF31C-8B2B-47B7-A4AF-4E38D072D688}"/>
              </a:ext>
            </a:extLst>
          </p:cNvPr>
          <p:cNvSpPr txBox="1"/>
          <p:nvPr/>
        </p:nvSpPr>
        <p:spPr>
          <a:xfrm>
            <a:off x="10225229" y="3590692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Стадион «Кристалл»</a:t>
            </a:r>
            <a:endParaRPr lang="en-US" sz="1100" b="1" dirty="0">
              <a:solidFill>
                <a:srgbClr val="0080BB"/>
              </a:solidFill>
            </a:endParaRP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Красноярск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88" name="Прямоугольник: скругленные углы 87">
            <a:extLst>
              <a:ext uri="{FF2B5EF4-FFF2-40B4-BE49-F238E27FC236}">
                <a16:creationId xmlns:a16="http://schemas.microsoft.com/office/drawing/2014/main" id="{E71B021A-0F8C-47CA-BAA9-3730D20FA1F6}"/>
              </a:ext>
            </a:extLst>
          </p:cNvPr>
          <p:cNvSpPr/>
          <p:nvPr/>
        </p:nvSpPr>
        <p:spPr>
          <a:xfrm>
            <a:off x="10268922" y="4649706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04F3BB5-73B3-41E2-B130-EA1BF4C22044}"/>
              </a:ext>
            </a:extLst>
          </p:cNvPr>
          <p:cNvSpPr txBox="1"/>
          <p:nvPr/>
        </p:nvSpPr>
        <p:spPr>
          <a:xfrm>
            <a:off x="9975561" y="5596681"/>
            <a:ext cx="209933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Администрация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Петропавловск-Камчатский</a:t>
            </a:r>
            <a:endParaRPr lang="ru-RU" sz="1100" dirty="0">
              <a:solidFill>
                <a:srgbClr val="0080BB"/>
              </a:solidFill>
            </a:endParaRPr>
          </a:p>
        </p:txBody>
      </p:sp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8B73EAD0-BEB3-4FF2-957F-85E9C7124DE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289" y="3007371"/>
            <a:ext cx="1163874" cy="297952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8C88ABAE-1DC9-4EE8-952E-DD54D6466B8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120" y="4697492"/>
            <a:ext cx="854944" cy="85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28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092ED2-0339-42BA-998F-5291855C1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404495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496375-A966-49A6-9BB2-B7337B36F628}"/>
              </a:ext>
            </a:extLst>
          </p:cNvPr>
          <p:cNvSpPr txBox="1"/>
          <p:nvPr/>
        </p:nvSpPr>
        <p:spPr>
          <a:xfrm>
            <a:off x="755583" y="1858027"/>
            <a:ext cx="20694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</a:rPr>
              <a:t>ПРОЕКТЫ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4389F365-E868-4499-8FFE-7882F9C87B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779" y="440408"/>
            <a:ext cx="1626670" cy="389720"/>
          </a:xfrm>
          <a:prstGeom prst="rect">
            <a:avLst/>
          </a:prstGeom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1EA63481-A723-4217-964D-97D05E9FC4A4}"/>
              </a:ext>
            </a:extLst>
          </p:cNvPr>
          <p:cNvSpPr/>
          <p:nvPr/>
        </p:nvSpPr>
        <p:spPr>
          <a:xfrm>
            <a:off x="4471749" y="2665187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45C403-6B64-44D9-AEF7-FEB66C3982E2}"/>
              </a:ext>
            </a:extLst>
          </p:cNvPr>
          <p:cNvSpPr txBox="1"/>
          <p:nvPr/>
        </p:nvSpPr>
        <p:spPr>
          <a:xfrm>
            <a:off x="4428056" y="3612163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«Первый канал»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Москва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55C00F32-BE89-4219-9B15-F8A543182BF2}"/>
              </a:ext>
            </a:extLst>
          </p:cNvPr>
          <p:cNvSpPr/>
          <p:nvPr/>
        </p:nvSpPr>
        <p:spPr>
          <a:xfrm>
            <a:off x="6403035" y="2665187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7B4C70C-E1CF-458F-BE67-B6876CFA9F9C}"/>
              </a:ext>
            </a:extLst>
          </p:cNvPr>
          <p:cNvSpPr txBox="1"/>
          <p:nvPr/>
        </p:nvSpPr>
        <p:spPr>
          <a:xfrm>
            <a:off x="6247898" y="3612163"/>
            <a:ext cx="18228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Зимняя универсиада 2019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Красноярск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040B9934-82D2-458F-99ED-AE0C51E122FD}"/>
              </a:ext>
            </a:extLst>
          </p:cNvPr>
          <p:cNvSpPr/>
          <p:nvPr/>
        </p:nvSpPr>
        <p:spPr>
          <a:xfrm>
            <a:off x="8340647" y="2665187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F3F5CD7-9923-4E4B-9F8D-F8A834FF3AA8}"/>
              </a:ext>
            </a:extLst>
          </p:cNvPr>
          <p:cNvSpPr txBox="1"/>
          <p:nvPr/>
        </p:nvSpPr>
        <p:spPr>
          <a:xfrm>
            <a:off x="8135504" y="3612163"/>
            <a:ext cx="19228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«РЖД» Центр управления сетью связи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Москва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2B951B3E-6F12-4D31-80A0-2BB94E593A0D}"/>
              </a:ext>
            </a:extLst>
          </p:cNvPr>
          <p:cNvSpPr/>
          <p:nvPr/>
        </p:nvSpPr>
        <p:spPr>
          <a:xfrm>
            <a:off x="4471749" y="4644392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CBF422A-546D-4AB8-93DF-F584FA6E818F}"/>
              </a:ext>
            </a:extLst>
          </p:cNvPr>
          <p:cNvSpPr txBox="1"/>
          <p:nvPr/>
        </p:nvSpPr>
        <p:spPr>
          <a:xfrm>
            <a:off x="4428056" y="5591368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РЖД Интернешнл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Сербия, г. Белград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A4106D42-63EE-4E0F-8960-C455C7F17FA2}"/>
              </a:ext>
            </a:extLst>
          </p:cNvPr>
          <p:cNvSpPr/>
          <p:nvPr/>
        </p:nvSpPr>
        <p:spPr>
          <a:xfrm>
            <a:off x="6403035" y="4644392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1D22CE-3C44-43E9-9D5E-7B5F477C115A}"/>
              </a:ext>
            </a:extLst>
          </p:cNvPr>
          <p:cNvSpPr txBox="1"/>
          <p:nvPr/>
        </p:nvSpPr>
        <p:spPr>
          <a:xfrm>
            <a:off x="6359343" y="5591368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АО «</a:t>
            </a:r>
            <a:r>
              <a:rPr lang="ru-RU" sz="1100" b="1" dirty="0" err="1">
                <a:solidFill>
                  <a:srgbClr val="0080BB"/>
                </a:solidFill>
              </a:rPr>
              <a:t>Ачимгаз</a:t>
            </a:r>
            <a:r>
              <a:rPr lang="ru-RU" sz="1100" b="1" dirty="0">
                <a:solidFill>
                  <a:srgbClr val="0080BB"/>
                </a:solidFill>
              </a:rPr>
              <a:t>»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Новый Уренгой</a:t>
            </a:r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B20C61D3-DAFF-4A6D-BA25-565C3BC91D2B}"/>
              </a:ext>
            </a:extLst>
          </p:cNvPr>
          <p:cNvSpPr/>
          <p:nvPr/>
        </p:nvSpPr>
        <p:spPr>
          <a:xfrm>
            <a:off x="10271933" y="2665187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1565AC1-3D44-4198-A28E-688F412DD7F3}"/>
              </a:ext>
            </a:extLst>
          </p:cNvPr>
          <p:cNvSpPr txBox="1"/>
          <p:nvPr/>
        </p:nvSpPr>
        <p:spPr>
          <a:xfrm>
            <a:off x="10125963" y="3612163"/>
            <a:ext cx="18045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ООО «Концессии водоснабжения-Саратов»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Саратов</a:t>
            </a:r>
            <a:endParaRPr lang="ru-RU" sz="1100" dirty="0">
              <a:solidFill>
                <a:srgbClr val="0080BB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2533D1-5427-4564-9C89-94E5737331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33771" y="2836979"/>
            <a:ext cx="588564" cy="5885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3F4E0B-0E06-4AAC-B948-8539011552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62263" y="2769601"/>
            <a:ext cx="594154" cy="7233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5F635B-7340-4412-8B09-C614D2D249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21577" y="2942550"/>
            <a:ext cx="950748" cy="42463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895200-B087-4255-9BEC-8E9DCE98F18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395935" y="2986870"/>
            <a:ext cx="1258582" cy="33305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CC6C9B4-1BCE-47AC-B3FC-3D622CF962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53287" y="4797196"/>
            <a:ext cx="950748" cy="424632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7A3FED20-82F0-4DC9-9DC8-E1415B7DE596}"/>
              </a:ext>
            </a:extLst>
          </p:cNvPr>
          <p:cNvSpPr txBox="1"/>
          <p:nvPr/>
        </p:nvSpPr>
        <p:spPr>
          <a:xfrm>
            <a:off x="4599132" y="5239626"/>
            <a:ext cx="12578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RZD International</a:t>
            </a:r>
            <a:endParaRPr lang="ru-RU" sz="11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A822539-135C-4C25-8E4E-4C5FA6D5EB3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539349" y="5029598"/>
            <a:ext cx="1235174" cy="172350"/>
          </a:xfrm>
          <a:prstGeom prst="rect">
            <a:avLst/>
          </a:prstGeom>
        </p:spPr>
      </p:pic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10A6EEBE-14E1-4008-8C73-17F65C689E73}"/>
              </a:ext>
            </a:extLst>
          </p:cNvPr>
          <p:cNvSpPr/>
          <p:nvPr/>
        </p:nvSpPr>
        <p:spPr>
          <a:xfrm>
            <a:off x="4471749" y="643139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F8298AC-81F1-4D61-9B9A-D64F5F38FF8C}"/>
              </a:ext>
            </a:extLst>
          </p:cNvPr>
          <p:cNvSpPr txBox="1"/>
          <p:nvPr/>
        </p:nvSpPr>
        <p:spPr>
          <a:xfrm>
            <a:off x="4428056" y="1590115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ЦЭМИ РАН</a:t>
            </a:r>
            <a:endParaRPr lang="en-US" sz="1100" b="1" dirty="0">
              <a:solidFill>
                <a:srgbClr val="0080BB"/>
              </a:solidFill>
            </a:endParaRP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Москва</a:t>
            </a:r>
          </a:p>
        </p:txBody>
      </p:sp>
      <p:sp>
        <p:nvSpPr>
          <p:cNvPr id="63" name="Прямоугольник: скругленные углы 62">
            <a:extLst>
              <a:ext uri="{FF2B5EF4-FFF2-40B4-BE49-F238E27FC236}">
                <a16:creationId xmlns:a16="http://schemas.microsoft.com/office/drawing/2014/main" id="{EC17C7A1-D4A0-4E07-8CA7-94A39B44F5D1}"/>
              </a:ext>
            </a:extLst>
          </p:cNvPr>
          <p:cNvSpPr/>
          <p:nvPr/>
        </p:nvSpPr>
        <p:spPr>
          <a:xfrm>
            <a:off x="6403035" y="643139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A1C665F-98D4-427A-91A1-3A2D8BC201D5}"/>
              </a:ext>
            </a:extLst>
          </p:cNvPr>
          <p:cNvSpPr txBox="1"/>
          <p:nvPr/>
        </p:nvSpPr>
        <p:spPr>
          <a:xfrm>
            <a:off x="6156125" y="1590115"/>
            <a:ext cx="20064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ФГБУ ПОО «ГУОР по хоккею»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Ярославль</a:t>
            </a:r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id="{3AEBEE30-DD3F-4DFF-9FF5-7205CD1F8712}"/>
              </a:ext>
            </a:extLst>
          </p:cNvPr>
          <p:cNvSpPr/>
          <p:nvPr/>
        </p:nvSpPr>
        <p:spPr>
          <a:xfrm>
            <a:off x="8340647" y="643139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86B27FF-FBE9-4BDE-93F8-CEA305296FAA}"/>
              </a:ext>
            </a:extLst>
          </p:cNvPr>
          <p:cNvSpPr txBox="1"/>
          <p:nvPr/>
        </p:nvSpPr>
        <p:spPr>
          <a:xfrm>
            <a:off x="8296954" y="1590115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«</a:t>
            </a:r>
            <a:r>
              <a:rPr lang="ru-RU" sz="1100" b="1" dirty="0" err="1">
                <a:solidFill>
                  <a:srgbClr val="0080BB"/>
                </a:solidFill>
              </a:rPr>
              <a:t>Патриот.Спорт</a:t>
            </a:r>
            <a:r>
              <a:rPr lang="ru-RU" sz="1100" b="1" dirty="0">
                <a:solidFill>
                  <a:srgbClr val="0080BB"/>
                </a:solidFill>
              </a:rPr>
              <a:t>»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Москва</a:t>
            </a:r>
            <a:endParaRPr lang="ru-RU" sz="1100" dirty="0">
              <a:solidFill>
                <a:srgbClr val="0080BB"/>
              </a:solidFill>
            </a:endParaRPr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83387E86-C437-4F27-8C76-F0F808D56AF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136" y="883409"/>
            <a:ext cx="1076398" cy="452086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BA443F5F-250E-437B-A0FE-2202984B82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956" y="742631"/>
            <a:ext cx="610768" cy="733642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EA2317ED-D3EA-4981-8DB5-7BA14652598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465014" y="901461"/>
            <a:ext cx="1285467" cy="434034"/>
          </a:xfrm>
          <a:prstGeom prst="rect">
            <a:avLst/>
          </a:prstGeom>
        </p:spPr>
      </p:pic>
      <p:sp>
        <p:nvSpPr>
          <p:cNvPr id="79" name="Прямоугольник: скругленные углы 78">
            <a:extLst>
              <a:ext uri="{FF2B5EF4-FFF2-40B4-BE49-F238E27FC236}">
                <a16:creationId xmlns:a16="http://schemas.microsoft.com/office/drawing/2014/main" id="{2A290C33-2B70-4CAB-B2F0-B8D932DA1B7C}"/>
              </a:ext>
            </a:extLst>
          </p:cNvPr>
          <p:cNvSpPr/>
          <p:nvPr/>
        </p:nvSpPr>
        <p:spPr>
          <a:xfrm>
            <a:off x="10268922" y="643139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0E6F3B8-D7D4-4F7A-89B3-6948AFA71D41}"/>
              </a:ext>
            </a:extLst>
          </p:cNvPr>
          <p:cNvSpPr txBox="1"/>
          <p:nvPr/>
        </p:nvSpPr>
        <p:spPr>
          <a:xfrm>
            <a:off x="10225229" y="1590115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Арбитражный суд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Москва</a:t>
            </a:r>
            <a:endParaRPr lang="ru-RU" sz="1100" dirty="0">
              <a:solidFill>
                <a:srgbClr val="0080BB"/>
              </a:solidFill>
            </a:endParaRPr>
          </a:p>
        </p:txBody>
      </p:sp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855987D5-A11A-449B-94C6-9B9DF1B7E6E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451" y="710849"/>
            <a:ext cx="827549" cy="797205"/>
          </a:xfrm>
          <a:prstGeom prst="rect">
            <a:avLst/>
          </a:prstGeom>
        </p:spPr>
      </p:pic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09FF5FB0-44A7-4669-AC5A-65BB5E0588EB}"/>
              </a:ext>
            </a:extLst>
          </p:cNvPr>
          <p:cNvSpPr/>
          <p:nvPr/>
        </p:nvSpPr>
        <p:spPr>
          <a:xfrm>
            <a:off x="8342444" y="4644392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A6C8920-6E90-4C2C-8BA9-F5FADA567776}"/>
              </a:ext>
            </a:extLst>
          </p:cNvPr>
          <p:cNvSpPr txBox="1"/>
          <p:nvPr/>
        </p:nvSpPr>
        <p:spPr>
          <a:xfrm>
            <a:off x="8298752" y="5591368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80BB"/>
                </a:solidFill>
              </a:rPr>
              <a:t>Hilton Garden Inn.</a:t>
            </a:r>
            <a:endParaRPr lang="ru-RU" sz="1100" b="1" dirty="0">
              <a:solidFill>
                <a:srgbClr val="0080BB"/>
              </a:solidFill>
            </a:endParaRP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Москва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9452D8B5-06E6-4D49-A9E2-BE2AD6DB36EE}"/>
              </a:ext>
            </a:extLst>
          </p:cNvPr>
          <p:cNvSpPr/>
          <p:nvPr/>
        </p:nvSpPr>
        <p:spPr>
          <a:xfrm>
            <a:off x="10268922" y="4644392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9103F68-A528-4F24-B1DB-80B1E762D37F}"/>
              </a:ext>
            </a:extLst>
          </p:cNvPr>
          <p:cNvSpPr txBox="1"/>
          <p:nvPr/>
        </p:nvSpPr>
        <p:spPr>
          <a:xfrm>
            <a:off x="10225230" y="5591368"/>
            <a:ext cx="159999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Новосибирский Драматический Театр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Новосибирск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72F7473-697F-4B7C-8D6C-7EBC85976E6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427" y="4953940"/>
            <a:ext cx="1307595" cy="31394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EC265FB-8B31-4763-92F3-04E294C8EB8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345" y="4916092"/>
            <a:ext cx="1147344" cy="38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22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092ED2-0339-42BA-998F-5291855C1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404495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496375-A966-49A6-9BB2-B7337B36F628}"/>
              </a:ext>
            </a:extLst>
          </p:cNvPr>
          <p:cNvSpPr txBox="1"/>
          <p:nvPr/>
        </p:nvSpPr>
        <p:spPr>
          <a:xfrm>
            <a:off x="755583" y="1858027"/>
            <a:ext cx="20694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</a:rPr>
              <a:t>ПРОЕКТЫ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4389F365-E868-4499-8FFE-7882F9C87B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779" y="440408"/>
            <a:ext cx="1626670" cy="389720"/>
          </a:xfrm>
          <a:prstGeom prst="rect">
            <a:avLst/>
          </a:prstGeom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1EA63481-A723-4217-964D-97D05E9FC4A4}"/>
              </a:ext>
            </a:extLst>
          </p:cNvPr>
          <p:cNvSpPr/>
          <p:nvPr/>
        </p:nvSpPr>
        <p:spPr>
          <a:xfrm>
            <a:off x="4471749" y="2665187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45C403-6B64-44D9-AEF7-FEB66C3982E2}"/>
              </a:ext>
            </a:extLst>
          </p:cNvPr>
          <p:cNvSpPr txBox="1"/>
          <p:nvPr/>
        </p:nvSpPr>
        <p:spPr>
          <a:xfrm>
            <a:off x="4428056" y="3612163"/>
            <a:ext cx="159999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Техническая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Академия Росатома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Москва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55C00F32-BE89-4219-9B15-F8A543182BF2}"/>
              </a:ext>
            </a:extLst>
          </p:cNvPr>
          <p:cNvSpPr/>
          <p:nvPr/>
        </p:nvSpPr>
        <p:spPr>
          <a:xfrm>
            <a:off x="6403035" y="2665187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7B4C70C-E1CF-458F-BE67-B6876CFA9F9C}"/>
              </a:ext>
            </a:extLst>
          </p:cNvPr>
          <p:cNvSpPr txBox="1"/>
          <p:nvPr/>
        </p:nvSpPr>
        <p:spPr>
          <a:xfrm>
            <a:off x="6247898" y="3612163"/>
            <a:ext cx="18228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АО ЦНТУ «Динамика»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Жуковский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040B9934-82D2-458F-99ED-AE0C51E122FD}"/>
              </a:ext>
            </a:extLst>
          </p:cNvPr>
          <p:cNvSpPr/>
          <p:nvPr/>
        </p:nvSpPr>
        <p:spPr>
          <a:xfrm>
            <a:off x="8340647" y="2665187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F3F5CD7-9923-4E4B-9F8D-F8A834FF3AA8}"/>
              </a:ext>
            </a:extLst>
          </p:cNvPr>
          <p:cNvSpPr txBox="1"/>
          <p:nvPr/>
        </p:nvSpPr>
        <p:spPr>
          <a:xfrm>
            <a:off x="8135504" y="3612163"/>
            <a:ext cx="19228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СПбГУ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Санкт-Петербург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2B951B3E-6F12-4D31-80A0-2BB94E593A0D}"/>
              </a:ext>
            </a:extLst>
          </p:cNvPr>
          <p:cNvSpPr/>
          <p:nvPr/>
        </p:nvSpPr>
        <p:spPr>
          <a:xfrm>
            <a:off x="4471749" y="4644392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CBF422A-546D-4AB8-93DF-F584FA6E818F}"/>
              </a:ext>
            </a:extLst>
          </p:cNvPr>
          <p:cNvSpPr txBox="1"/>
          <p:nvPr/>
        </p:nvSpPr>
        <p:spPr>
          <a:xfrm>
            <a:off x="4329627" y="5591368"/>
            <a:ext cx="17968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Детская республиканская клиническая больница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Казань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A4106D42-63EE-4E0F-8960-C455C7F17FA2}"/>
              </a:ext>
            </a:extLst>
          </p:cNvPr>
          <p:cNvSpPr/>
          <p:nvPr/>
        </p:nvSpPr>
        <p:spPr>
          <a:xfrm>
            <a:off x="6403035" y="4644392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1D22CE-3C44-43E9-9D5E-7B5F477C115A}"/>
              </a:ext>
            </a:extLst>
          </p:cNvPr>
          <p:cNvSpPr txBox="1"/>
          <p:nvPr/>
        </p:nvSpPr>
        <p:spPr>
          <a:xfrm>
            <a:off x="6359343" y="5591368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>
                <a:solidFill>
                  <a:srgbClr val="0080BB"/>
                </a:solidFill>
              </a:rPr>
              <a:t>Danaflex</a:t>
            </a:r>
            <a:r>
              <a:rPr lang="en-US" sz="1100" b="1" dirty="0">
                <a:solidFill>
                  <a:srgbClr val="0080BB"/>
                </a:solidFill>
              </a:rPr>
              <a:t> Nano</a:t>
            </a:r>
            <a:endParaRPr lang="ru-RU" sz="1100" b="1" dirty="0">
              <a:solidFill>
                <a:srgbClr val="0080BB"/>
              </a:solidFill>
            </a:endParaRP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Казань</a:t>
            </a:r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B20C61D3-DAFF-4A6D-BA25-565C3BC91D2B}"/>
              </a:ext>
            </a:extLst>
          </p:cNvPr>
          <p:cNvSpPr/>
          <p:nvPr/>
        </p:nvSpPr>
        <p:spPr>
          <a:xfrm>
            <a:off x="10271933" y="2665187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1565AC1-3D44-4198-A28E-688F412DD7F3}"/>
              </a:ext>
            </a:extLst>
          </p:cNvPr>
          <p:cNvSpPr txBox="1"/>
          <p:nvPr/>
        </p:nvSpPr>
        <p:spPr>
          <a:xfrm>
            <a:off x="10125963" y="3612163"/>
            <a:ext cx="18045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ОЭЗ «</a:t>
            </a:r>
            <a:r>
              <a:rPr lang="ru-RU" sz="1100" b="1" dirty="0" err="1">
                <a:solidFill>
                  <a:srgbClr val="0080BB"/>
                </a:solidFill>
              </a:rPr>
              <a:t>Алабуга</a:t>
            </a:r>
            <a:r>
              <a:rPr lang="ru-RU" sz="1100" b="1" dirty="0">
                <a:solidFill>
                  <a:srgbClr val="0080BB"/>
                </a:solidFill>
              </a:rPr>
              <a:t>»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Елабуга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10A6EEBE-14E1-4008-8C73-17F65C689E73}"/>
              </a:ext>
            </a:extLst>
          </p:cNvPr>
          <p:cNvSpPr/>
          <p:nvPr/>
        </p:nvSpPr>
        <p:spPr>
          <a:xfrm>
            <a:off x="4471749" y="643139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F8298AC-81F1-4D61-9B9A-D64F5F38FF8C}"/>
              </a:ext>
            </a:extLst>
          </p:cNvPr>
          <p:cNvSpPr txBox="1"/>
          <p:nvPr/>
        </p:nvSpPr>
        <p:spPr>
          <a:xfrm>
            <a:off x="4428056" y="1590115"/>
            <a:ext cx="159999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Тульская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областная Дума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Тула</a:t>
            </a:r>
          </a:p>
        </p:txBody>
      </p:sp>
      <p:sp>
        <p:nvSpPr>
          <p:cNvPr id="63" name="Прямоугольник: скругленные углы 62">
            <a:extLst>
              <a:ext uri="{FF2B5EF4-FFF2-40B4-BE49-F238E27FC236}">
                <a16:creationId xmlns:a16="http://schemas.microsoft.com/office/drawing/2014/main" id="{EC17C7A1-D4A0-4E07-8CA7-94A39B44F5D1}"/>
              </a:ext>
            </a:extLst>
          </p:cNvPr>
          <p:cNvSpPr/>
          <p:nvPr/>
        </p:nvSpPr>
        <p:spPr>
          <a:xfrm>
            <a:off x="6403035" y="643139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A1C665F-98D4-427A-91A1-3A2D8BC201D5}"/>
              </a:ext>
            </a:extLst>
          </p:cNvPr>
          <p:cNvSpPr txBox="1"/>
          <p:nvPr/>
        </p:nvSpPr>
        <p:spPr>
          <a:xfrm>
            <a:off x="6156125" y="1590115"/>
            <a:ext cx="20064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«УРАЛОБУВЬ»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Екатеринбург</a:t>
            </a:r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id="{3AEBEE30-DD3F-4DFF-9FF5-7205CD1F8712}"/>
              </a:ext>
            </a:extLst>
          </p:cNvPr>
          <p:cNvSpPr/>
          <p:nvPr/>
        </p:nvSpPr>
        <p:spPr>
          <a:xfrm>
            <a:off x="8340647" y="643139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86B27FF-FBE9-4BDE-93F8-CEA305296FAA}"/>
              </a:ext>
            </a:extLst>
          </p:cNvPr>
          <p:cNvSpPr txBox="1"/>
          <p:nvPr/>
        </p:nvSpPr>
        <p:spPr>
          <a:xfrm>
            <a:off x="8296954" y="1590115"/>
            <a:ext cx="15999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>
                <a:solidFill>
                  <a:srgbClr val="0080BB"/>
                </a:solidFill>
              </a:rPr>
              <a:t>Macdonalds</a:t>
            </a:r>
            <a:endParaRPr lang="ru-RU" sz="1100" b="1" dirty="0">
              <a:solidFill>
                <a:srgbClr val="0080BB"/>
              </a:solidFill>
            </a:endParaRP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(1000 ресторанов сети)</a:t>
            </a:r>
          </a:p>
        </p:txBody>
      </p:sp>
      <p:sp>
        <p:nvSpPr>
          <p:cNvPr id="79" name="Прямоугольник: скругленные углы 78">
            <a:extLst>
              <a:ext uri="{FF2B5EF4-FFF2-40B4-BE49-F238E27FC236}">
                <a16:creationId xmlns:a16="http://schemas.microsoft.com/office/drawing/2014/main" id="{2A290C33-2B70-4CAB-B2F0-B8D932DA1B7C}"/>
              </a:ext>
            </a:extLst>
          </p:cNvPr>
          <p:cNvSpPr/>
          <p:nvPr/>
        </p:nvSpPr>
        <p:spPr>
          <a:xfrm>
            <a:off x="10268922" y="643139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0E6F3B8-D7D4-4F7A-89B3-6948AFA71D41}"/>
              </a:ext>
            </a:extLst>
          </p:cNvPr>
          <p:cNvSpPr txBox="1"/>
          <p:nvPr/>
        </p:nvSpPr>
        <p:spPr>
          <a:xfrm>
            <a:off x="10225229" y="1590115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ТГАСУ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Томск</a:t>
            </a:r>
            <a:endParaRPr lang="ru-RU" sz="1100" dirty="0">
              <a:solidFill>
                <a:srgbClr val="0080BB"/>
              </a:solidFill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09FF5FB0-44A7-4669-AC5A-65BB5E0588EB}"/>
              </a:ext>
            </a:extLst>
          </p:cNvPr>
          <p:cNvSpPr/>
          <p:nvPr/>
        </p:nvSpPr>
        <p:spPr>
          <a:xfrm>
            <a:off x="8342444" y="4644392"/>
            <a:ext cx="1512610" cy="942763"/>
          </a:xfrm>
          <a:prstGeom prst="roundRect">
            <a:avLst>
              <a:gd name="adj" fmla="val 12771"/>
            </a:avLst>
          </a:prstGeom>
          <a:noFill/>
          <a:ln w="9525">
            <a:solidFill>
              <a:srgbClr val="143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A6C8920-6E90-4C2C-8BA9-F5FADA567776}"/>
              </a:ext>
            </a:extLst>
          </p:cNvPr>
          <p:cNvSpPr txBox="1"/>
          <p:nvPr/>
        </p:nvSpPr>
        <p:spPr>
          <a:xfrm>
            <a:off x="8298752" y="5591368"/>
            <a:ext cx="1599995" cy="44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80BB"/>
                </a:solidFill>
              </a:rPr>
              <a:t>КГЭУ</a:t>
            </a:r>
          </a:p>
          <a:p>
            <a:pPr algn="ctr"/>
            <a:r>
              <a:rPr lang="ru-RU" sz="1100" b="1" dirty="0">
                <a:solidFill>
                  <a:srgbClr val="0080BB"/>
                </a:solidFill>
              </a:rPr>
              <a:t>РФ, г. Казань</a:t>
            </a: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1B48B6DA-449A-4DCC-BD8D-4A05C0A785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431" y="727544"/>
            <a:ext cx="558460" cy="728094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BD8045D8-0919-423D-995A-1715A151EA0F}"/>
              </a:ext>
            </a:extLst>
          </p:cNvPr>
          <p:cNvSpPr txBox="1"/>
          <p:nvPr/>
        </p:nvSpPr>
        <p:spPr>
          <a:xfrm>
            <a:off x="6437393" y="699021"/>
            <a:ext cx="1443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80BB"/>
                </a:solidFill>
              </a:rPr>
              <a:t>ТОРГОВО-</a:t>
            </a:r>
          </a:p>
          <a:p>
            <a:pPr algn="ctr"/>
            <a:r>
              <a:rPr lang="ru-RU" sz="1200" b="1" dirty="0">
                <a:solidFill>
                  <a:srgbClr val="0080BB"/>
                </a:solidFill>
              </a:rPr>
              <a:t>ПРОМЫШЛЕННАЯ КОМПАНИЯ</a:t>
            </a:r>
          </a:p>
          <a:p>
            <a:pPr algn="ctr"/>
            <a:r>
              <a:rPr lang="ru-RU" sz="1200" b="1" dirty="0">
                <a:solidFill>
                  <a:srgbClr val="0080BB"/>
                </a:solidFill>
              </a:rPr>
              <a:t>«УРАЛОБУВЬ»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3D43106-E185-4AFA-B58B-C3BD00AC1C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30824" y="824820"/>
            <a:ext cx="732254" cy="5558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C94C73B-FFAE-4DE1-AA09-32C368B1435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8355" y="714144"/>
            <a:ext cx="733742" cy="7739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EE67B31-317E-4556-8A55-71644CB1E2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824" y="4749646"/>
            <a:ext cx="732254" cy="73225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6BA5FDD-EC35-4C37-81B5-9C72C4FABE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91070" y="4989561"/>
            <a:ext cx="1133475" cy="20955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CD70E52-ECF1-4769-9C07-C9B567604D57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9517" y="4788940"/>
            <a:ext cx="806928" cy="65366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979D2B9-E021-4912-BC94-6751D0EEE86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410863" y="2984168"/>
            <a:ext cx="1228725" cy="3048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175AD0E-F487-47C9-A701-60FB084A906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215" y="2777377"/>
            <a:ext cx="559676" cy="71838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210CF45-D07F-420E-B20A-E35D8A288D0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705" y="3010821"/>
            <a:ext cx="1364976" cy="25466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A9C3B4D-24C9-4725-B39F-AA08646BC98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438967" y="2944416"/>
            <a:ext cx="1309644" cy="37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67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58059542-1261-40FF-95BF-21C703E88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7135" y="1004554"/>
            <a:ext cx="2230430" cy="534372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554F217-C0C2-45D6-B707-1ED5EF72B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8534" y="3737111"/>
            <a:ext cx="2867632" cy="2551871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430E420E-D7A9-40E3-818F-0335B49FAF26}"/>
              </a:ext>
            </a:extLst>
          </p:cNvPr>
          <p:cNvSpPr txBox="1"/>
          <p:nvPr/>
        </p:nvSpPr>
        <p:spPr>
          <a:xfrm>
            <a:off x="337471" y="1966032"/>
            <a:ext cx="3089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/>
              <a:t>ПРОФЕССИОНАЛЬНОЕ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BD36B3F-F50A-4180-B582-3319E20C1967}"/>
              </a:ext>
            </a:extLst>
          </p:cNvPr>
          <p:cNvSpPr txBox="1"/>
          <p:nvPr/>
        </p:nvSpPr>
        <p:spPr>
          <a:xfrm>
            <a:off x="337471" y="2355896"/>
            <a:ext cx="306051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b="1" dirty="0">
                <a:solidFill>
                  <a:srgbClr val="28AAE1"/>
                </a:solidFill>
              </a:rPr>
              <a:t>AV</a:t>
            </a:r>
            <a:r>
              <a:rPr lang="en-US" sz="2600" b="1" dirty="0"/>
              <a:t>-</a:t>
            </a:r>
            <a:r>
              <a:rPr lang="ru-RU" sz="2600" b="1" dirty="0"/>
              <a:t>ОБОРУДОВАНИЕ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44BD07F6-FF78-41D1-B52F-AA66DEA236F7}"/>
              </a:ext>
            </a:extLst>
          </p:cNvPr>
          <p:cNvSpPr/>
          <p:nvPr/>
        </p:nvSpPr>
        <p:spPr>
          <a:xfrm>
            <a:off x="3779520" y="0"/>
            <a:ext cx="8412480" cy="6858000"/>
          </a:xfrm>
          <a:prstGeom prst="rect">
            <a:avLst/>
          </a:prstGeom>
          <a:solidFill>
            <a:srgbClr val="008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067D94E-79EB-41EB-B0A3-CC603BBA9B87}"/>
              </a:ext>
            </a:extLst>
          </p:cNvPr>
          <p:cNvCxnSpPr>
            <a:cxnSpLocks/>
          </p:cNvCxnSpPr>
          <p:nvPr/>
        </p:nvCxnSpPr>
        <p:spPr>
          <a:xfrm>
            <a:off x="4119613" y="2222809"/>
            <a:ext cx="0" cy="2412383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A2E1F003-C11E-4E37-B96B-89CC73EF4E34}"/>
              </a:ext>
            </a:extLst>
          </p:cNvPr>
          <p:cNvSpPr txBox="1"/>
          <p:nvPr/>
        </p:nvSpPr>
        <p:spPr>
          <a:xfrm>
            <a:off x="4388875" y="2286206"/>
            <a:ext cx="2623123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080BB"/>
              </a:buClr>
            </a:pPr>
            <a:r>
              <a:rPr lang="ru-RU" sz="1400" b="1" dirty="0">
                <a:solidFill>
                  <a:schemeClr val="bg1"/>
                </a:solidFill>
              </a:rPr>
              <a:t>Москва, 127299</a:t>
            </a:r>
          </a:p>
          <a:p>
            <a:pPr>
              <a:spcBef>
                <a:spcPts val="600"/>
              </a:spcBef>
              <a:buClr>
                <a:srgbClr val="0080BB"/>
              </a:buClr>
            </a:pPr>
            <a:r>
              <a:rPr lang="ru-RU" sz="1400" dirty="0">
                <a:solidFill>
                  <a:schemeClr val="bg1"/>
                </a:solidFill>
              </a:rPr>
              <a:t>ул. Космонавта Волкова,</a:t>
            </a:r>
          </a:p>
          <a:p>
            <a:pPr>
              <a:buClr>
                <a:srgbClr val="0080BB"/>
              </a:buClr>
            </a:pPr>
            <a:r>
              <a:rPr lang="ru-RU" sz="1400" dirty="0">
                <a:solidFill>
                  <a:schemeClr val="bg1"/>
                </a:solidFill>
              </a:rPr>
              <a:t>дом 10, стр. 1, этаж 9, офис 902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0FE7E61-4426-4115-ADC3-C69C5B134650}"/>
              </a:ext>
            </a:extLst>
          </p:cNvPr>
          <p:cNvSpPr txBox="1"/>
          <p:nvPr/>
        </p:nvSpPr>
        <p:spPr>
          <a:xfrm>
            <a:off x="4388875" y="3285305"/>
            <a:ext cx="24209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080BB"/>
              </a:buClr>
            </a:pPr>
            <a:r>
              <a:rPr lang="ru-RU" sz="2000" b="1" dirty="0">
                <a:solidFill>
                  <a:schemeClr val="bg1"/>
                </a:solidFill>
              </a:rPr>
              <a:t>+7 495 797-97-78</a:t>
            </a:r>
          </a:p>
          <a:p>
            <a:pPr>
              <a:spcBef>
                <a:spcPts val="600"/>
              </a:spcBef>
              <a:buClr>
                <a:srgbClr val="0080BB"/>
              </a:buClr>
            </a:pPr>
            <a:r>
              <a:rPr lang="ru-RU" sz="2000" b="1" dirty="0">
                <a:solidFill>
                  <a:schemeClr val="bg1"/>
                </a:solidFill>
              </a:rPr>
              <a:t>+7 965 203-29-55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B4FBEC4-2DDC-46DC-8FAD-AC35424BE86D}"/>
              </a:ext>
            </a:extLst>
          </p:cNvPr>
          <p:cNvSpPr txBox="1"/>
          <p:nvPr/>
        </p:nvSpPr>
        <p:spPr>
          <a:xfrm>
            <a:off x="4388876" y="4253626"/>
            <a:ext cx="2281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080BB"/>
              </a:buClr>
            </a:pPr>
            <a:r>
              <a:rPr lang="en-US" sz="1400" b="1" dirty="0">
                <a:solidFill>
                  <a:schemeClr val="bg1"/>
                </a:solidFill>
              </a:rPr>
              <a:t>info@snk-s.ru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hlinkClick r:id="rId6"/>
            <a:extLst>
              <a:ext uri="{FF2B5EF4-FFF2-40B4-BE49-F238E27FC236}">
                <a16:creationId xmlns:a16="http://schemas.microsoft.com/office/drawing/2014/main" id="{93F62A83-142E-4965-84A7-D9614DD1EFED}"/>
              </a:ext>
            </a:extLst>
          </p:cNvPr>
          <p:cNvSpPr txBox="1"/>
          <p:nvPr/>
        </p:nvSpPr>
        <p:spPr>
          <a:xfrm>
            <a:off x="10429348" y="6378932"/>
            <a:ext cx="161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95000"/>
                  </a:schemeClr>
                </a:solidFill>
              </a:rPr>
              <a:t>WWW.SNK-S.RU</a:t>
            </a:r>
            <a:endParaRPr lang="ru-RU" sz="1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4348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7AC451-830A-4AAC-9360-EC623ABBC005}"/>
</file>

<file path=customXml/itemProps2.xml><?xml version="1.0" encoding="utf-8"?>
<ds:datastoreItem xmlns:ds="http://schemas.openxmlformats.org/officeDocument/2006/customXml" ds:itemID="{003A6207-7595-4A6A-A4BE-78B20EBB5A17}"/>
</file>

<file path=docProps/app.xml><?xml version="1.0" encoding="utf-8"?>
<Properties xmlns="http://schemas.openxmlformats.org/officeDocument/2006/extended-properties" xmlns:vt="http://schemas.openxmlformats.org/officeDocument/2006/docPropsVTypes">
  <TotalTime>1215</TotalTime>
  <Words>565</Words>
  <Application>Microsoft Office PowerPoint</Application>
  <PresentationFormat>Широкоэкранный</PresentationFormat>
  <Paragraphs>157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Calibri</vt:lpstr>
      <vt:lpstr>Arial</vt:lpstr>
      <vt:lpstr>Wingdings</vt:lpstr>
      <vt:lpstr>Calibri Light</vt:lpstr>
      <vt:lpstr>Arial Black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Махмуд</dc:creator>
  <cp:lastModifiedBy>Анна Симонян</cp:lastModifiedBy>
  <cp:revision>217</cp:revision>
  <dcterms:created xsi:type="dcterms:W3CDTF">2022-02-03T11:51:19Z</dcterms:created>
  <dcterms:modified xsi:type="dcterms:W3CDTF">2024-04-22T10:15:03Z</dcterms:modified>
</cp:coreProperties>
</file>