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92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6FC6"/>
    <a:srgbClr val="099BDD"/>
    <a:srgbClr val="E4E4E4"/>
    <a:srgbClr val="033978"/>
    <a:srgbClr val="4F81BD"/>
    <a:srgbClr val="B6CBD7"/>
    <a:srgbClr val="D7C5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5872" autoAdjust="0"/>
  </p:normalViewPr>
  <p:slideViewPr>
    <p:cSldViewPr snapToGrid="0">
      <p:cViewPr varScale="1">
        <p:scale>
          <a:sx n="108" d="100"/>
          <a:sy n="108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0D559-A434-4B11-9BA4-610573AF19A3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9EABCB-DC75-453D-8557-6A44AFD3C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615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B1A49-4CBE-41C6-80F1-853742C1D5CD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62A37-54D5-4A41-A141-E2E51A699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044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B1A49-4CBE-41C6-80F1-853742C1D5CD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62A37-54D5-4A41-A141-E2E51A699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798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B1A49-4CBE-41C6-80F1-853742C1D5CD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62A37-54D5-4A41-A141-E2E51A699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387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B1A49-4CBE-41C6-80F1-853742C1D5CD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62A37-54D5-4A41-A141-E2E51A699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998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B1A49-4CBE-41C6-80F1-853742C1D5CD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62A37-54D5-4A41-A141-E2E51A699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313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B1A49-4CBE-41C6-80F1-853742C1D5CD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62A37-54D5-4A41-A141-E2E51A699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58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B1A49-4CBE-41C6-80F1-853742C1D5CD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62A37-54D5-4A41-A141-E2E51A699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96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B1A49-4CBE-41C6-80F1-853742C1D5CD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62A37-54D5-4A41-A141-E2E51A699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264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B1A49-4CBE-41C6-80F1-853742C1D5CD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62A37-54D5-4A41-A141-E2E51A699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910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B1A49-4CBE-41C6-80F1-853742C1D5CD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62A37-54D5-4A41-A141-E2E51A699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253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B1A49-4CBE-41C6-80F1-853742C1D5CD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62A37-54D5-4A41-A141-E2E51A699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52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59B1A49-4CBE-41C6-80F1-853742C1D5CD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AD062A37-54D5-4A41-A141-E2E51A699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330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6F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A22A95F-698D-4238-9C60-3DC4AC3D8A76}"/>
              </a:ext>
            </a:extLst>
          </p:cNvPr>
          <p:cNvSpPr/>
          <p:nvPr/>
        </p:nvSpPr>
        <p:spPr>
          <a:xfrm>
            <a:off x="3574694" y="387926"/>
            <a:ext cx="71907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IBM Plex Sans Medium" pitchFamily="34" charset="-122"/>
                <a:cs typeface="Arial" panose="020B0604020202020204" pitchFamily="34" charset="0"/>
              </a:rPr>
              <a:t>Подписывайтесь на подкаст о цифровизации в культуре и на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IBM Plex Sans Medium" pitchFamily="34" charset="-122"/>
                <a:cs typeface="Arial" panose="020B0604020202020204" pitchFamily="34" charset="0"/>
              </a:rPr>
              <a:t>Telegram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IBM Plex Sans Medium" pitchFamily="34" charset="-122"/>
                <a:cs typeface="Arial" panose="020B0604020202020204" pitchFamily="34" charset="0"/>
              </a:rPr>
              <a:t>-канал «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IBM Plex Sans Medium" pitchFamily="34" charset="-122"/>
                <a:cs typeface="Arial" panose="020B0604020202020204" pitchFamily="34" charset="0"/>
              </a:rPr>
              <a:t>КультТех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IBM Plex Sans Medium" pitchFamily="34" charset="-122"/>
                <a:cs typeface="Arial" panose="020B0604020202020204" pitchFamily="34" charset="0"/>
              </a:rPr>
              <a:t>»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29EEDB-1714-4A3F-83DB-E285666D270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258" y="1828800"/>
            <a:ext cx="4034140" cy="403414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B1E9F5-1A66-4E41-86DC-DCA9F867BB8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02" y="1828800"/>
            <a:ext cx="4034141" cy="40341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CF89F5-B990-4274-AE55-A6AFD7E8F3E6}"/>
              </a:ext>
            </a:extLst>
          </p:cNvPr>
          <p:cNvSpPr txBox="1"/>
          <p:nvPr/>
        </p:nvSpPr>
        <p:spPr>
          <a:xfrm>
            <a:off x="2262910" y="5986396"/>
            <a:ext cx="2576946" cy="374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Подкаст «</a:t>
            </a:r>
            <a:r>
              <a:rPr lang="ru-R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КультТех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9833AC-F643-42B0-9132-8F36588DE62C}"/>
              </a:ext>
            </a:extLst>
          </p:cNvPr>
          <p:cNvSpPr txBox="1"/>
          <p:nvPr/>
        </p:nvSpPr>
        <p:spPr>
          <a:xfrm>
            <a:off x="7735456" y="5986396"/>
            <a:ext cx="2576946" cy="374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Telegram-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канал </a:t>
            </a:r>
          </a:p>
        </p:txBody>
      </p:sp>
    </p:spTree>
    <p:extLst>
      <p:ext uri="{BB962C8B-B14F-4D97-AF65-F5344CB8AC3E}">
        <p14:creationId xmlns:p14="http://schemas.microsoft.com/office/powerpoint/2010/main" val="1249094134"/>
      </p:ext>
    </p:extLst>
  </p:cSld>
  <p:clrMapOvr>
    <a:masterClrMapping/>
  </p:clrMapOvr>
</p:sld>
</file>

<file path=ppt/theme/theme1.xml><?xml version="1.0" encoding="utf-8"?>
<a:theme xmlns:a="http://schemas.openxmlformats.org/drawingml/2006/main" name="Рамка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Рамк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к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21EEA5A2C5D3D44B0C05CDB22009511" ma:contentTypeVersion="18" ma:contentTypeDescription="Создание документа." ma:contentTypeScope="" ma:versionID="91a98d1a9bb4a153b6a7f2b922091723">
  <xsd:schema xmlns:xsd="http://www.w3.org/2001/XMLSchema" xmlns:xs="http://www.w3.org/2001/XMLSchema" xmlns:p="http://schemas.microsoft.com/office/2006/metadata/properties" xmlns:ns2="78214947-39f1-482c-9343-0bb771b7fff5" xmlns:ns3="a1bce6d9-d37c-4ac7-8bda-9e7028ec92ba" targetNamespace="http://schemas.microsoft.com/office/2006/metadata/properties" ma:root="true" ma:fieldsID="7d23774be2e1b767a327be7e46b3a4a5" ns2:_="" ns3:_="">
    <xsd:import namespace="78214947-39f1-482c-9343-0bb771b7fff5"/>
    <xsd:import namespace="a1bce6d9-d37c-4ac7-8bda-9e7028ec92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14947-39f1-482c-9343-0bb771b7ff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cfca48c4-9372-4329-b802-7e7ae57323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bce6d9-d37c-4ac7-8bda-9e7028ec92b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Столбец для захвата всех терминов таксономии" ma:hidden="true" ma:list="{99209a35-ef0e-473d-96c6-28e0646205b0}" ma:internalName="TaxCatchAll" ma:showField="CatchAllData" ma:web="a1bce6d9-d37c-4ac7-8bda-9e7028ec92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8180C15-0578-4687-BFBC-732760EFE2CB}"/>
</file>

<file path=customXml/itemProps2.xml><?xml version="1.0" encoding="utf-8"?>
<ds:datastoreItem xmlns:ds="http://schemas.openxmlformats.org/officeDocument/2006/customXml" ds:itemID="{C325FC33-3EF4-4C41-B1BC-3C7969AA3421}"/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TM03457475[[fn=Рамка]]</Template>
  <TotalTime>667</TotalTime>
  <Words>20</Words>
  <Application>Microsoft Macintosh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Corbel</vt:lpstr>
      <vt:lpstr>Wingdings 2</vt:lpstr>
      <vt:lpstr>Рамка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Цифровые проекты  в театре</dc:title>
  <dc:creator>Бакаева Анастасия Валерьевна</dc:creator>
  <cp:lastModifiedBy>Microsoft Office User</cp:lastModifiedBy>
  <cp:revision>43</cp:revision>
  <dcterms:created xsi:type="dcterms:W3CDTF">2023-11-16T08:30:53Z</dcterms:created>
  <dcterms:modified xsi:type="dcterms:W3CDTF">2024-04-24T06:45:03Z</dcterms:modified>
</cp:coreProperties>
</file>