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73" r:id="rId2"/>
  </p:sldMasterIdLst>
  <p:notesMasterIdLst>
    <p:notesMasterId r:id="rId2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8288000" cy="10287000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Helvetica Neue" panose="020B0604020202020204" charset="0"/>
      <p:regular r:id="rId32"/>
      <p:bold r:id="rId33"/>
      <p:italic r:id="rId34"/>
      <p:boldItalic r:id="rId35"/>
    </p:embeddedFont>
    <p:embeddedFont>
      <p:font typeface="Raleway" pitchFamily="2" charset="-52"/>
      <p:regular r:id="rId36"/>
      <p:bold r:id="rId37"/>
      <p:italic r:id="rId38"/>
      <p:boldItalic r:id="rId39"/>
    </p:embeddedFont>
    <p:embeddedFont>
      <p:font typeface="Raleway Black" pitchFamily="2" charset="-52"/>
      <p:bold r:id="rId40"/>
      <p:boldItalic r:id="rId41"/>
    </p:embeddedFont>
    <p:embeddedFont>
      <p:font typeface="Raleway SemiBold" pitchFamily="2" charset="-52"/>
      <p:regular r:id="rId42"/>
      <p:bold r:id="rId43"/>
      <p:italic r:id="rId44"/>
      <p:boldItalic r:id="rId45"/>
    </p:embeddedFont>
    <p:embeddedFont>
      <p:font typeface="Roboto" panose="02000000000000000000" pitchFamily="2" charset="0"/>
      <p:regular r:id="rId46"/>
      <p:bold r:id="rId47"/>
      <p:italic r:id="rId48"/>
      <p:boldItalic r:id="rId49"/>
    </p:embeddedFont>
    <p:embeddedFont>
      <p:font typeface="Unbounded" pitchFamily="2" charset="-52"/>
      <p:regular r:id="rId50"/>
      <p:bold r:id="rId51"/>
    </p:embeddedFont>
    <p:embeddedFont>
      <p:font typeface="Unbounded Medium" pitchFamily="2" charset="-52"/>
      <p:regular r:id="rId52"/>
      <p:bold r:id="rId53"/>
    </p:embeddedFont>
    <p:embeddedFont>
      <p:font typeface="Unbounded SemiBold" pitchFamily="2" charset="-52"/>
      <p:regular r:id="rId54"/>
      <p:bold r:id="rId5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467">
          <p15:clr>
            <a:srgbClr val="747775"/>
          </p15:clr>
        </p15:guide>
        <p15:guide id="2" pos="573">
          <p15:clr>
            <a:srgbClr val="747775"/>
          </p15:clr>
        </p15:guide>
        <p15:guide id="3" pos="10970">
          <p15:clr>
            <a:srgbClr val="747775"/>
          </p15:clr>
        </p15:guide>
        <p15:guide id="4" orient="horz" pos="520">
          <p15:clr>
            <a:srgbClr val="747775"/>
          </p15:clr>
        </p15:guide>
        <p15:guide id="5" orient="horz" pos="4228">
          <p15:clr>
            <a:srgbClr val="747775"/>
          </p15:clr>
        </p15:guide>
        <p15:guide id="6" orient="horz" pos="2989">
          <p15:clr>
            <a:srgbClr val="747775"/>
          </p15:clr>
        </p15:guide>
        <p15:guide id="7" orient="horz" pos="1749">
          <p15:clr>
            <a:srgbClr val="747775"/>
          </p15:clr>
        </p15:guide>
        <p15:guide id="8" pos="7508">
          <p15:clr>
            <a:srgbClr val="747775"/>
          </p15:clr>
        </p15:guide>
        <p15:guide id="9" pos="2306">
          <p15:clr>
            <a:srgbClr val="747775"/>
          </p15:clr>
        </p15:guide>
        <p15:guide id="10" pos="4045">
          <p15:clr>
            <a:srgbClr val="747775"/>
          </p15:clr>
        </p15:guide>
        <p15:guide id="11" pos="5775">
          <p15:clr>
            <a:srgbClr val="747775"/>
          </p15:clr>
        </p15:guide>
        <p15:guide id="12" pos="9239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6" roundtripDataSignature="AMtx7mhsb1SJTIlWXhO80OBnCidqCOLx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78" y="72"/>
      </p:cViewPr>
      <p:guideLst>
        <p:guide orient="horz" pos="5467"/>
        <p:guide pos="573"/>
        <p:guide pos="10970"/>
        <p:guide orient="horz" pos="520"/>
        <p:guide orient="horz" pos="4228"/>
        <p:guide orient="horz" pos="2989"/>
        <p:guide orient="horz" pos="1749"/>
        <p:guide pos="7508"/>
        <p:guide pos="2306"/>
        <p:guide pos="4045"/>
        <p:guide pos="5775"/>
        <p:guide pos="92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2.fntdata"/><Relationship Id="rId21" Type="http://schemas.openxmlformats.org/officeDocument/2006/relationships/slide" Target="slides/slide19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font" Target="fonts/font20.fntdata"/><Relationship Id="rId50" Type="http://schemas.openxmlformats.org/officeDocument/2006/relationships/font" Target="fonts/font23.fntdata"/><Relationship Id="rId55" Type="http://schemas.openxmlformats.org/officeDocument/2006/relationships/font" Target="fonts/font28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2.fntdata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font" Target="fonts/font18.fntdata"/><Relationship Id="rId53" Type="http://schemas.openxmlformats.org/officeDocument/2006/relationships/font" Target="fonts/font26.fntdata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customXml" Target="../customXml/item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font" Target="fonts/font21.fntdata"/><Relationship Id="rId56" Type="http://customschemas.google.com/relationships/presentationmetadata" Target="metadata"/><Relationship Id="rId8" Type="http://schemas.openxmlformats.org/officeDocument/2006/relationships/slide" Target="slides/slide6.xml"/><Relationship Id="rId51" Type="http://schemas.openxmlformats.org/officeDocument/2006/relationships/font" Target="fonts/font24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font" Target="fonts/font19.fntdata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font" Target="fonts/font14.fntdata"/><Relationship Id="rId54" Type="http://schemas.openxmlformats.org/officeDocument/2006/relationships/font" Target="fonts/font27.fntdata"/><Relationship Id="rId62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font" Target="fonts/font22.fntdata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52" Type="http://schemas.openxmlformats.org/officeDocument/2006/relationships/font" Target="fonts/font25.fntdata"/><Relationship Id="rId6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3" name="Google Shape;2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6" name="Google Shape;296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/>
              <a:t>Новость ХтМ – собственный бренд звукового оборудования. Медиаплатформа Таверлаб</a:t>
            </a:r>
            <a:endParaRPr/>
          </a:p>
        </p:txBody>
      </p:sp>
      <p:sp>
        <p:nvSpPr>
          <p:cNvPr id="297" name="Google Shape;297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7" name="Google Shape;30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3" name="Google Shape;33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/>
              <a:t>Новость ХТМ – светодиоды АЕТ на складе</a:t>
            </a:r>
            <a:endParaRPr/>
          </a:p>
        </p:txBody>
      </p:sp>
      <p:sp>
        <p:nvSpPr>
          <p:cNvPr id="334" name="Google Shape;33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2bcf343ac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2" name="Google Shape;372;g2bcf343ac71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/>
              <a:t>Новость ХТМ – светодиоды АЕТ на складе</a:t>
            </a:r>
            <a:endParaRPr/>
          </a:p>
        </p:txBody>
      </p:sp>
      <p:sp>
        <p:nvSpPr>
          <p:cNvPr id="373" name="Google Shape;373;g2bcf343ac71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2be68c034e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4" name="Google Shape;384;g2be68c034e8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400"/>
              <a:buNone/>
            </a:pPr>
            <a:r>
              <a:rPr lang="ru-RU" sz="1000">
                <a:latin typeface="Arial"/>
                <a:ea typeface="Arial"/>
                <a:cs typeface="Arial"/>
                <a:sym typeface="Arial"/>
              </a:rPr>
              <a:t>Мы недавно начали дистрибуцию Gonsin, здесь основная идея – обозначить, что мы теперь плотно занимаемся этим брендом, у них есть широкий модельный ряд, чтобы собрать любую по сложности конференц-систему, у нас есть прямые поставки, проектная защита, пресейл поддержка и т.п</a:t>
            </a:r>
            <a:endParaRPr/>
          </a:p>
        </p:txBody>
      </p:sp>
      <p:sp>
        <p:nvSpPr>
          <p:cNvPr id="385" name="Google Shape;385;g2be68c034e8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Lumens - Эксклюзивный бренд в России у нас, в Хай-Тек Медиа. Мировой лидер, делающий решения для конференционного рынка. Есть камеры с автотрекингом с 1 объективом, с 2-мя и с тремя. Могут работать на разных расстояниях от лектора. Есть и простые конференц-камеры и боксовые камеры. Также процессоры записи и трансляции.</a:t>
            </a:r>
            <a:endParaRPr/>
          </a:p>
        </p:txBody>
      </p:sp>
      <p:sp>
        <p:nvSpPr>
          <p:cNvPr id="397" name="Google Shape;39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Для больших и малых переговорных специально сделали уникальный процессор AI, который работает со всеми известными производителями микрофонных массивов, которые сообщают координаты луча. По срабатыванию микрофона на говорящего наводится и камера. Не нужен специальный процессор для координации работы микрофонного массива и камеры, все делает процессор. Можно к нему подключить 16 любых микрофонных массивов из списка совместимости и 4 камеры Lumens.</a:t>
            </a:r>
            <a:endParaRPr/>
          </a:p>
        </p:txBody>
      </p:sp>
      <p:sp>
        <p:nvSpPr>
          <p:cNvPr id="412" name="Google Shape;4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2be725f0216_3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4" name="Google Shape;424;g2be725f0216_3_1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Естественное звучание без шума и эха, точная настройка зон и лучей для захвата речи, свобода перемещения спикера, пустой рабочий стол — вот лишь некоторые преимущества потолочных микрофонов Shure. Новинка сезона Shure MXA901 – круглый форм-фактор, всего 34 сантиметра в диаметре, зона охвата 6x6 метров, с шифтом по центральной оси на 1,2 метра. Предназначен для небольших и средних переговорных комнат, а система из нескольких микрофонов с легкостью интегрируется в проект для больших помещений.</a:t>
            </a:r>
            <a:endParaRPr/>
          </a:p>
        </p:txBody>
      </p:sp>
      <p:sp>
        <p:nvSpPr>
          <p:cNvPr id="425" name="Google Shape;425;g2be725f0216_3_1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Уникальные моторизированные лифты специально под микрофон Shure MXA310 и под Biamp. Идея этих устройств - чистый стол: в нужных момент появляются и в ненужное время прячутся. Автонаведение также можно настроить и в таких инсталляциях.</a:t>
            </a:r>
            <a:endParaRPr/>
          </a:p>
        </p:txBody>
      </p:sp>
      <p:sp>
        <p:nvSpPr>
          <p:cNvPr id="441" name="Google Shape;44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Можно настраивать автонаведение и при работе с конференц-системами Bosch и Televic. Televic - бельгийский лидер в области производства конференцсистем.</a:t>
            </a:r>
            <a:endParaRPr/>
          </a:p>
        </p:txBody>
      </p:sp>
      <p:sp>
        <p:nvSpPr>
          <p:cNvPr id="457" name="Google Shape;45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Моторизированные решения могут быть и с выездным монитором и с выездным микрофоном Bosch, Televic. Компания Arthur Holm специально под ваш проект интегрирует микрофоны с любым наполнением (голосование, отпечаток пальца, карточка, динамик) в свои решения. Все управляется не только с помощью кнопок, но и с помощью системы управления с помощью модуля ERT AHLink. Также доступно бесплатное приложения для управления и настройки с телефона.</a:t>
            </a:r>
            <a:endParaRPr/>
          </a:p>
        </p:txBody>
      </p:sp>
      <p:sp>
        <p:nvSpPr>
          <p:cNvPr id="468" name="Google Shape;468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2be68c034e8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Шведская компания Multibrackets выпускает уникальные крепления и моторизированные стойки для всевозможного оборудования, используемого в конференцзалах: Для интерактивный панелей, видеостен, проекторов, светодиодки, акустики и есть даже собственные моторизированые и раскладные экраны для проекторов.</a:t>
            </a:r>
            <a:endParaRPr/>
          </a:p>
        </p:txBody>
      </p:sp>
      <p:sp>
        <p:nvSpPr>
          <p:cNvPr id="479" name="Google Shape;479;g2be68c034e8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2bd8eb409bd_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4" name="Google Shape;494;g2bd8eb409bd_6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Система управления ATEN это классическое решение на базе центрального контроллера. Поддерживается как подключение устройств по интерфейсам типа RS-232 и ИК, так и работа по IP сети. Есть возможность расширения интерфейсов через дополнительные Ethernet модули.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В качестве интерфейсных устройств можно использовать как панели управления ATEN, так и мобильные устройства на iOS и Android, а также Windows компьютеры.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Программа для настройки и программирования поддерживает как простой режим конфигурирования, так и создание сложной логики с использованием популярного языка программирования LUA. В составе ПО имеется готовая база драйверов, но главное, что есть возможность самостоятельно писать свои драйвера, а это позволяет применять управление ATEN в любых AV проектах.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495" name="Google Shape;495;g2bd8eb409bd_6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Компания Wyrestrom - один из лидеров в технологии AVoverIP, предлагает решения на базе h.265, JPEG2000 и SDVoE. Любая их система AV over IP легко и наглядно управляется при помощи бесплатного приложения NetworkHD Touch. Это ПО позволяет не только управлять коммутацией источников на средства отображения, но и раскладками видеостены, а также включением и выключением дисплеев. Для удобства оператора выводится предпросмотр видео с источников и на активных дисплеях.</a:t>
            </a:r>
            <a:endParaRPr/>
          </a:p>
        </p:txBody>
      </p:sp>
      <p:sp>
        <p:nvSpPr>
          <p:cNvPr id="504" name="Google Shape;5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2bcf343ac71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3" name="Google Shape;513;g2bcf343ac71_1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Простое управление небольшой переговорной можно реализовать при помощи кнопочной или сенсорной панели Wyrestorm серии Synergy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Поддерживается RS-232 и Telnet, в комплекте с кнопочной панелью идет набор наклеек для кастомизации, а сенсорную панель можно оформить в корпоративном стиле.</a:t>
            </a:r>
            <a:br>
              <a:rPr lang="ru-RU"/>
            </a:br>
            <a:r>
              <a:rPr lang="ru-RU"/>
              <a:t>Во 2-й половине 2024 года планируется модуль расширения  с дополнительными интерфейсами управления</a:t>
            </a:r>
            <a:endParaRPr/>
          </a:p>
        </p:txBody>
      </p:sp>
      <p:sp>
        <p:nvSpPr>
          <p:cNvPr id="514" name="Google Shape;514;g2bcf343ac71_1_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5" name="Google Shape;525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1" name="Google Shape;531;p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b="0" i="1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«Избавив от необходимости моделировать и настраивать управляемые массивы, компания Renkus-Heinz продемонстрировала, что управление лучом подходит не только для реверберирующих пространств».</a:t>
            </a:r>
            <a:endParaRPr/>
          </a:p>
        </p:txBody>
      </p:sp>
      <p:sp>
        <p:nvSpPr>
          <p:cNvPr id="532" name="Google Shape;532;p6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3" name="Google Shape;543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2" name="Google Shape;552;p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/>
              <a:t>Новое </a:t>
            </a:r>
            <a:r>
              <a:rPr lang="ru-RU" sz="1800">
                <a:solidFill>
                  <a:srgbClr val="0C3F3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Программное обеспечение для управления и мониторинга радиосистем MIPRO, </a:t>
            </a:r>
            <a:r>
              <a:rPr lang="ru-RU" sz="1800">
                <a:solidFill>
                  <a:srgbClr val="0C3F3F"/>
                </a:solidFill>
                <a:latin typeface="Arial"/>
                <a:ea typeface="Arial"/>
                <a:cs typeface="Arial"/>
                <a:sym typeface="Arial"/>
              </a:rPr>
              <a:t>поддерживает серии MIPRO ACT-800 и ACT-700</a:t>
            </a:r>
            <a:endParaRPr/>
          </a:p>
        </p:txBody>
      </p:sp>
      <p:sp>
        <p:nvSpPr>
          <p:cNvPr id="553" name="Google Shape;553;p6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2be725f0216_3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0" name="Google Shape;570;g2be725f0216_3_1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/>
              <a:t>Если ваша работа связана с записью и передачей звука на больших или малых сценах, спортивных аренах и стадионах, на открытых площадках или просто на улицах городе, если ваш основной помощник в работе – ваша беспроводная радиосистема – то новый Axient Digital ADX5D для вас, это двухканальный беспроводной приёмник, совместимый со всеми передатчиками серий AD и ADX, обеспечивающий превосходную устойчивость радиочастотного сигнала, спектральную эффективность. Всё это портативном форм-факторе. Звучание, являющееся эталоном качества, теперь доступно не только крупномасштабным концертным звукорежиссерам, но и профессионалам в области киноиндустрии, телевидения и радиовещания. В довесок, возможность контроля и мониторинга с помощью фирменного софта Wireless Workbench, через коннект системы к точке доступа Showlink - AD610.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1" name="Google Shape;571;g2be725f0216_3_1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18091b9d791_30_18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0" name="Google Shape;580;g18091b9d791_30_18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Наш замечательный отдел маркетинга специально для вас подготовил каталог решений, который вы можете использовать для демонстрации заказчику и подготовки собственных проектов. Там максимально кратко изложена информация по новому оборудованию наших брендов.</a:t>
            </a:r>
            <a:endParaRPr/>
          </a:p>
        </p:txBody>
      </p:sp>
      <p:sp>
        <p:nvSpPr>
          <p:cNvPr id="581" name="Google Shape;581;g18091b9d791_30_18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90" name="Google Shape;590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marL="457200" lvl="0" indent="-4000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1pPr>
            <a:lvl2pPr marL="914400" lvl="1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2pPr>
            <a:lvl3pPr marL="1371600" lvl="2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3pPr>
            <a:lvl4pPr marL="1828800" lvl="3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>
            <a:spLocks noGrp="1"/>
          </p:cNvSpPr>
          <p:nvPr>
            <p:ph type="ctrTitle"/>
          </p:nvPr>
        </p:nvSpPr>
        <p:spPr>
          <a:xfrm>
            <a:off x="2286000" y="1683545"/>
            <a:ext cx="13716000" cy="3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2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2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1" name="Google Shape;31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8458200"/>
            <a:ext cx="18288000" cy="182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3"/>
          <p:cNvSpPr txBox="1">
            <a:spLocks noGrp="1"/>
          </p:cNvSpPr>
          <p:nvPr>
            <p:ph type="title"/>
          </p:nvPr>
        </p:nvSpPr>
        <p:spPr>
          <a:xfrm>
            <a:off x="1247775" y="2564607"/>
            <a:ext cx="15773400" cy="42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888888"/>
              </a:buClr>
              <a:buSzPts val="3600"/>
              <a:buNone/>
              <a:defRPr sz="36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3000"/>
              <a:buNone/>
              <a:defRPr sz="3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27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3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3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4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7772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marL="457200" lvl="0" indent="-4000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1pPr>
            <a:lvl2pPr marL="914400" lvl="1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2pPr>
            <a:lvl3pPr marL="1371600" lvl="2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3pPr>
            <a:lvl4pPr marL="1828800" lvl="3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2"/>
          </p:nvPr>
        </p:nvSpPr>
        <p:spPr>
          <a:xfrm>
            <a:off x="9258300" y="2738438"/>
            <a:ext cx="7772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marL="457200" lvl="0" indent="-4000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1pPr>
            <a:lvl2pPr marL="914400" lvl="1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2pPr>
            <a:lvl3pPr marL="1371600" lvl="2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3pPr>
            <a:lvl4pPr marL="1828800" lvl="3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1259682" y="547688"/>
            <a:ext cx="15773400" cy="19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body" idx="1"/>
          </p:nvPr>
        </p:nvSpPr>
        <p:spPr>
          <a:xfrm>
            <a:off x="1259682" y="2521745"/>
            <a:ext cx="7737000" cy="12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body" idx="2"/>
          </p:nvPr>
        </p:nvSpPr>
        <p:spPr>
          <a:xfrm>
            <a:off x="1259682" y="3757613"/>
            <a:ext cx="7737000" cy="55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marL="457200" lvl="0" indent="-4000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1pPr>
            <a:lvl2pPr marL="914400" lvl="1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2pPr>
            <a:lvl3pPr marL="1371600" lvl="2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3pPr>
            <a:lvl4pPr marL="1828800" lvl="3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body" idx="3"/>
          </p:nvPr>
        </p:nvSpPr>
        <p:spPr>
          <a:xfrm>
            <a:off x="9258300" y="2521745"/>
            <a:ext cx="7774500" cy="12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50" name="Google Shape;50;p15"/>
          <p:cNvSpPr txBox="1">
            <a:spLocks noGrp="1"/>
          </p:cNvSpPr>
          <p:nvPr>
            <p:ph type="body" idx="4"/>
          </p:nvPr>
        </p:nvSpPr>
        <p:spPr>
          <a:xfrm>
            <a:off x="9258300" y="3757613"/>
            <a:ext cx="7774500" cy="55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marL="457200" lvl="0" indent="-4000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1pPr>
            <a:lvl2pPr marL="914400" lvl="1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2pPr>
            <a:lvl3pPr marL="1371600" lvl="2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3pPr>
            <a:lvl4pPr marL="1828800" lvl="3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5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8"/>
          <p:cNvSpPr txBox="1">
            <a:spLocks noGrp="1"/>
          </p:cNvSpPr>
          <p:nvPr>
            <p:ph type="title"/>
          </p:nvPr>
        </p:nvSpPr>
        <p:spPr>
          <a:xfrm>
            <a:off x="1259682" y="685800"/>
            <a:ext cx="589830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body" idx="1"/>
          </p:nvPr>
        </p:nvSpPr>
        <p:spPr>
          <a:xfrm>
            <a:off x="7774782" y="1481138"/>
            <a:ext cx="9258300" cy="73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marL="457200" lvl="0" indent="-5334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1pPr>
            <a:lvl2pPr marL="914400" lvl="1" indent="-4953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  <a:defRPr sz="4200"/>
            </a:lvl2pPr>
            <a:lvl3pPr marL="1371600" lvl="2" indent="-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3pPr>
            <a:lvl4pPr marL="1828800" lvl="3" indent="-4191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4pPr>
            <a:lvl5pPr marL="2286000" lvl="4" indent="-4191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5pPr>
            <a:lvl6pPr marL="2743200" lvl="5" indent="-4191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6pPr>
            <a:lvl7pPr marL="3200400" lvl="6" indent="-4191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7pPr>
            <a:lvl8pPr marL="3657600" lvl="7" indent="-4191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8pPr>
            <a:lvl9pPr marL="4114800" lvl="8" indent="-4191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9pPr>
          </a:lstStyle>
          <a:p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body" idx="2"/>
          </p:nvPr>
        </p:nvSpPr>
        <p:spPr>
          <a:xfrm>
            <a:off x="1259682" y="3086100"/>
            <a:ext cx="5898300" cy="57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9"/>
          <p:cNvSpPr txBox="1">
            <a:spLocks noGrp="1"/>
          </p:cNvSpPr>
          <p:nvPr>
            <p:ph type="title"/>
          </p:nvPr>
        </p:nvSpPr>
        <p:spPr>
          <a:xfrm>
            <a:off x="1259682" y="685800"/>
            <a:ext cx="589830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9"/>
          <p:cNvSpPr>
            <a:spLocks noGrp="1"/>
          </p:cNvSpPr>
          <p:nvPr>
            <p:ph type="pic" idx="2"/>
          </p:nvPr>
        </p:nvSpPr>
        <p:spPr>
          <a:xfrm>
            <a:off x="7774782" y="1481138"/>
            <a:ext cx="9258300" cy="73104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9"/>
          <p:cNvSpPr txBox="1">
            <a:spLocks noGrp="1"/>
          </p:cNvSpPr>
          <p:nvPr>
            <p:ph type="body" idx="1"/>
          </p:nvPr>
        </p:nvSpPr>
        <p:spPr>
          <a:xfrm>
            <a:off x="1259682" y="3086100"/>
            <a:ext cx="5898300" cy="57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0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body" idx="1"/>
          </p:nvPr>
        </p:nvSpPr>
        <p:spPr>
          <a:xfrm rot="5400000">
            <a:off x="5880600" y="-1884862"/>
            <a:ext cx="6526800" cy="157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marL="457200" lvl="0" indent="-4000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1pPr>
            <a:lvl2pPr marL="914400" lvl="1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2pPr>
            <a:lvl3pPr marL="1371600" lvl="2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3pPr>
            <a:lvl4pPr marL="1828800" lvl="3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>
            <a:spLocks noGrp="1"/>
          </p:cNvSpPr>
          <p:nvPr>
            <p:ph type="title"/>
          </p:nvPr>
        </p:nvSpPr>
        <p:spPr>
          <a:xfrm rot="5400000">
            <a:off x="10700250" y="2934938"/>
            <a:ext cx="8717700" cy="39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1"/>
          <p:cNvSpPr txBox="1">
            <a:spLocks noGrp="1"/>
          </p:cNvSpPr>
          <p:nvPr>
            <p:ph type="body" idx="1"/>
          </p:nvPr>
        </p:nvSpPr>
        <p:spPr>
          <a:xfrm rot="5400000">
            <a:off x="2699250" y="-894112"/>
            <a:ext cx="8717700" cy="116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marL="457200" lvl="0" indent="-4000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1pPr>
            <a:lvl2pPr marL="914400" lvl="1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2pPr>
            <a:lvl3pPr marL="1371600" lvl="2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3pPr>
            <a:lvl4pPr marL="1828800" lvl="3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OBJECT_1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8091b9d791_30_95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4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g18091b9d791_30_95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g18091b9d791_30_95"/>
          <p:cNvSpPr txBox="1">
            <a:spLocks noGrp="1"/>
          </p:cNvSpPr>
          <p:nvPr>
            <p:ph type="sldNum" idx="12"/>
          </p:nvPr>
        </p:nvSpPr>
        <p:spPr>
          <a:xfrm>
            <a:off x="13167360" y="9566910"/>
            <a:ext cx="420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OBJECT_2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8091b9d791_30_167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4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g18091b9d791_30_167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g18091b9d791_30_167"/>
          <p:cNvSpPr txBox="1">
            <a:spLocks noGrp="1"/>
          </p:cNvSpPr>
          <p:nvPr>
            <p:ph type="sldNum" idx="12"/>
          </p:nvPr>
        </p:nvSpPr>
        <p:spPr>
          <a:xfrm>
            <a:off x="13167360" y="9566910"/>
            <a:ext cx="420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2">
  <p:cSld name="OBJECT_3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8091b9d791_30_254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4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g18091b9d791_30_254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g18091b9d791_30_254"/>
          <p:cNvSpPr txBox="1">
            <a:spLocks noGrp="1"/>
          </p:cNvSpPr>
          <p:nvPr>
            <p:ph type="sldNum" idx="12"/>
          </p:nvPr>
        </p:nvSpPr>
        <p:spPr>
          <a:xfrm>
            <a:off x="13167360" y="9566910"/>
            <a:ext cx="420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3">
  <p:cSld name="OBJECT_4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8091b9d791_30_413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4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g18091b9d791_30_413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g18091b9d791_30_413"/>
          <p:cNvSpPr txBox="1">
            <a:spLocks noGrp="1"/>
          </p:cNvSpPr>
          <p:nvPr>
            <p:ph type="sldNum" idx="12"/>
          </p:nvPr>
        </p:nvSpPr>
        <p:spPr>
          <a:xfrm>
            <a:off x="13167360" y="9566910"/>
            <a:ext cx="420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4">
  <p:cSld name="OBJECT_5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8091b9d791_30_601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4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g18091b9d791_30_601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g18091b9d791_30_601"/>
          <p:cNvSpPr txBox="1">
            <a:spLocks noGrp="1"/>
          </p:cNvSpPr>
          <p:nvPr>
            <p:ph type="sldNum" idx="12"/>
          </p:nvPr>
        </p:nvSpPr>
        <p:spPr>
          <a:xfrm>
            <a:off x="13167360" y="9566910"/>
            <a:ext cx="420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8091b9d791_30_669"/>
          <p:cNvSpPr txBox="1">
            <a:spLocks noGrp="1"/>
          </p:cNvSpPr>
          <p:nvPr>
            <p:ph type="ctrTitle"/>
          </p:nvPr>
        </p:nvSpPr>
        <p:spPr>
          <a:xfrm>
            <a:off x="1576013" y="4249812"/>
            <a:ext cx="7514100" cy="24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8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g18091b9d791_30_669"/>
          <p:cNvSpPr txBox="1">
            <a:spLocks noGrp="1"/>
          </p:cNvSpPr>
          <p:nvPr>
            <p:ph type="subTitle" idx="1"/>
          </p:nvPr>
        </p:nvSpPr>
        <p:spPr>
          <a:xfrm>
            <a:off x="1576018" y="7194824"/>
            <a:ext cx="75141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50023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3000"/>
              <a:buFont typeface="Calibri"/>
              <a:buNone/>
              <a:defRPr sz="3000"/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 sz="2700"/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400"/>
              <a:buFont typeface="Calibri"/>
              <a:buNone/>
              <a:defRPr sz="2400"/>
            </a:lvl4pPr>
            <a:lvl5pPr lvl="4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400"/>
              <a:buFont typeface="Calibri"/>
              <a:buNone/>
              <a:defRPr sz="24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400"/>
              <a:buFont typeface="Calibri"/>
              <a:buNone/>
              <a:defRPr sz="2400"/>
            </a:lvl6pPr>
            <a:lvl7pPr lvl="6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400"/>
              <a:buFont typeface="Calibri"/>
              <a:buNone/>
              <a:defRPr sz="2400"/>
            </a:lvl7pPr>
            <a:lvl8pPr lvl="7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400"/>
              <a:buFont typeface="Calibri"/>
              <a:buNone/>
              <a:defRPr sz="2400"/>
            </a:lvl8pPr>
            <a:lvl9pPr lvl="8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400"/>
              <a:buFont typeface="Calibri"/>
              <a:buNone/>
              <a:defRPr sz="2400"/>
            </a:lvl9pPr>
          </a:lstStyle>
          <a:p>
            <a:endParaRPr/>
          </a:p>
        </p:txBody>
      </p:sp>
      <p:sp>
        <p:nvSpPr>
          <p:cNvPr id="108" name="Google Shape;108;g18091b9d791_30_669"/>
          <p:cNvSpPr txBox="1">
            <a:spLocks noGrp="1"/>
          </p:cNvSpPr>
          <p:nvPr>
            <p:ph type="body" idx="2"/>
          </p:nvPr>
        </p:nvSpPr>
        <p:spPr>
          <a:xfrm>
            <a:off x="1576015" y="8004920"/>
            <a:ext cx="7514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Arial"/>
              <a:buNone/>
              <a:defRPr sz="1600">
                <a:solidFill>
                  <a:srgbClr val="76923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g18091b9d791_30_669"/>
          <p:cNvSpPr/>
          <p:nvPr/>
        </p:nvSpPr>
        <p:spPr>
          <a:xfrm flipH="1">
            <a:off x="8463600" y="1313"/>
            <a:ext cx="9824400" cy="10285500"/>
          </a:xfrm>
          <a:prstGeom prst="rtTriangle">
            <a:avLst/>
          </a:prstGeom>
          <a:gradFill>
            <a:gsLst>
              <a:gs pos="0">
                <a:schemeClr val="lt1"/>
              </a:gs>
              <a:gs pos="82000">
                <a:srgbClr val="FFC000">
                  <a:alpha val="88235"/>
                </a:srgbClr>
              </a:gs>
              <a:gs pos="100000">
                <a:srgbClr val="FFC000">
                  <a:alpha val="88235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18091b9d791_30_669"/>
          <p:cNvSpPr txBox="1">
            <a:spLocks noGrp="1"/>
          </p:cNvSpPr>
          <p:nvPr>
            <p:ph type="body" idx="3"/>
          </p:nvPr>
        </p:nvSpPr>
        <p:spPr>
          <a:xfrm>
            <a:off x="1576014" y="9603729"/>
            <a:ext cx="30195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g18091b9d791_30_669"/>
          <p:cNvSpPr txBox="1">
            <a:spLocks noGrp="1"/>
          </p:cNvSpPr>
          <p:nvPr>
            <p:ph type="body" idx="4"/>
          </p:nvPr>
        </p:nvSpPr>
        <p:spPr>
          <a:xfrm>
            <a:off x="4779408" y="9603728"/>
            <a:ext cx="30195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9pPr>
          </a:lstStyle>
          <a:p>
            <a:endParaRPr/>
          </a:p>
        </p:txBody>
      </p:sp>
      <p:pic>
        <p:nvPicPr>
          <p:cNvPr id="112" name="Google Shape;112;g18091b9d791_30_6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59490" y="573561"/>
            <a:ext cx="1943465" cy="901202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g18091b9d791_30_669"/>
          <p:cNvSpPr>
            <a:spLocks noGrp="1"/>
          </p:cNvSpPr>
          <p:nvPr>
            <p:ph type="pic" idx="5"/>
          </p:nvPr>
        </p:nvSpPr>
        <p:spPr>
          <a:xfrm>
            <a:off x="11032275" y="1798092"/>
            <a:ext cx="6297000" cy="64494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FDCD3B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box">
  <p:cSld name="Textbox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g18091b9d791_30_740"/>
          <p:cNvGrpSpPr/>
          <p:nvPr/>
        </p:nvGrpSpPr>
        <p:grpSpPr>
          <a:xfrm>
            <a:off x="0" y="9823097"/>
            <a:ext cx="18288000" cy="463840"/>
            <a:chOff x="-6" y="4912768"/>
            <a:chExt cx="9144000" cy="231920"/>
          </a:xfrm>
        </p:grpSpPr>
        <p:sp>
          <p:nvSpPr>
            <p:cNvPr id="116" name="Google Shape;116;g18091b9d791_30_740"/>
            <p:cNvSpPr/>
            <p:nvPr/>
          </p:nvSpPr>
          <p:spPr>
            <a:xfrm>
              <a:off x="-6" y="4913988"/>
              <a:ext cx="9144000" cy="230700"/>
            </a:xfrm>
            <a:prstGeom prst="rect">
              <a:avLst/>
            </a:prstGeom>
            <a:solidFill>
              <a:srgbClr val="FDCF2A"/>
            </a:solidFill>
            <a:ln>
              <a:noFill/>
            </a:ln>
          </p:spPr>
          <p:txBody>
            <a:bodyPr spcFirstLastPara="1" wrap="square" lIns="137150" tIns="68550" rIns="137150" bIns="685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g18091b9d791_30_740"/>
            <p:cNvSpPr/>
            <p:nvPr/>
          </p:nvSpPr>
          <p:spPr>
            <a:xfrm flipH="1">
              <a:off x="8682294" y="4912768"/>
              <a:ext cx="461700" cy="230700"/>
            </a:xfrm>
            <a:prstGeom prst="rtTriangle">
              <a:avLst/>
            </a:prstGeom>
            <a:gradFill>
              <a:gsLst>
                <a:gs pos="0">
                  <a:srgbClr val="FFC000">
                    <a:alpha val="88235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137150" tIns="68550" rIns="137150" bIns="685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8" name="Google Shape;118;g18091b9d791_30_740"/>
          <p:cNvSpPr/>
          <p:nvPr/>
        </p:nvSpPr>
        <p:spPr>
          <a:xfrm>
            <a:off x="905316" y="9934955"/>
            <a:ext cx="68580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©2019 HARMAN PROFESSIONAL INC., CONFIDENTIAL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g18091b9d791_30_740"/>
          <p:cNvSpPr/>
          <p:nvPr/>
        </p:nvSpPr>
        <p:spPr>
          <a:xfrm rot="10800000" flipH="1">
            <a:off x="0" y="502398"/>
            <a:ext cx="457200" cy="437400"/>
          </a:xfrm>
          <a:prstGeom prst="rtTriangle">
            <a:avLst/>
          </a:prstGeom>
          <a:solidFill>
            <a:srgbClr val="FDCF2A"/>
          </a:soli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g18091b9d791_30_740"/>
          <p:cNvSpPr txBox="1">
            <a:spLocks noGrp="1"/>
          </p:cNvSpPr>
          <p:nvPr>
            <p:ph type="body" idx="1"/>
          </p:nvPr>
        </p:nvSpPr>
        <p:spPr>
          <a:xfrm>
            <a:off x="905316" y="2153557"/>
            <a:ext cx="14630400" cy="6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rgbClr val="FDCD3B"/>
              </a:buClr>
              <a:buSzPts val="2200"/>
              <a:buFont typeface="Arial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DCD3B"/>
              </a:buClr>
              <a:buSzPts val="2200"/>
              <a:buFont typeface="Arial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DCD3B"/>
              </a:buClr>
              <a:buSzPts val="2200"/>
              <a:buFont typeface="Arial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DCD3B"/>
              </a:buClr>
              <a:buSzPts val="2200"/>
              <a:buFont typeface="Arial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DCD3B"/>
              </a:buClr>
              <a:buSzPts val="2200"/>
              <a:buFont typeface="Arial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g18091b9d791_30_740"/>
          <p:cNvSpPr txBox="1">
            <a:spLocks noGrp="1"/>
          </p:cNvSpPr>
          <p:nvPr>
            <p:ph type="body" idx="2"/>
          </p:nvPr>
        </p:nvSpPr>
        <p:spPr>
          <a:xfrm>
            <a:off x="905316" y="444806"/>
            <a:ext cx="14630400" cy="6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4800"/>
              <a:buFont typeface="Arial"/>
              <a:buNone/>
              <a:defRPr sz="4800" b="0" i="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4800"/>
              <a:buFont typeface="Arial"/>
              <a:buNone/>
              <a:defRPr sz="4800" b="0" i="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4800"/>
              <a:buFont typeface="Arial"/>
              <a:buNone/>
              <a:defRPr sz="4800" b="0" i="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4800"/>
              <a:buFont typeface="Arial"/>
              <a:buNone/>
              <a:defRPr sz="4800" b="0" i="0">
                <a:latin typeface="Arial"/>
                <a:ea typeface="Arial"/>
                <a:cs typeface="Arial"/>
                <a:sym typeface="Arial"/>
              </a:defRPr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g18091b9d791_30_740"/>
          <p:cNvSpPr/>
          <p:nvPr/>
        </p:nvSpPr>
        <p:spPr>
          <a:xfrm>
            <a:off x="905318" y="1321346"/>
            <a:ext cx="16459200" cy="16800"/>
          </a:xfrm>
          <a:prstGeom prst="rect">
            <a:avLst/>
          </a:prstGeom>
          <a:solidFill>
            <a:srgbClr val="FDCF2A"/>
          </a:soli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g18091b9d791_30_7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036120" y="389414"/>
            <a:ext cx="1328393" cy="6159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1">
  <p:cSld name="Титульный слайд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8091b9d791_30_1368"/>
          <p:cNvSpPr txBox="1">
            <a:spLocks noGrp="1"/>
          </p:cNvSpPr>
          <p:nvPr>
            <p:ph type="title"/>
          </p:nvPr>
        </p:nvSpPr>
        <p:spPr>
          <a:xfrm>
            <a:off x="7063827" y="-92201"/>
            <a:ext cx="36969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54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g18091b9d791_30_1368"/>
          <p:cNvSpPr txBox="1">
            <a:spLocks noGrp="1"/>
          </p:cNvSpPr>
          <p:nvPr>
            <p:ph type="body" idx="1"/>
          </p:nvPr>
        </p:nvSpPr>
        <p:spPr>
          <a:xfrm>
            <a:off x="710393" y="4917185"/>
            <a:ext cx="16720200" cy="45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4200"/>
              <a:buNone/>
              <a:defRPr sz="21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36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3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g18091b9d791_30_1368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4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g18091b9d791_30_1368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g18091b9d791_30_1368"/>
          <p:cNvSpPr txBox="1">
            <a:spLocks noGrp="1"/>
          </p:cNvSpPr>
          <p:nvPr>
            <p:ph type="sldNum" idx="12"/>
          </p:nvPr>
        </p:nvSpPr>
        <p:spPr>
          <a:xfrm>
            <a:off x="13167360" y="9566910"/>
            <a:ext cx="420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5">
  <p:cSld name="OBJECT_6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8091b9d791_30_1455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4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g18091b9d791_30_1455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g18091b9d791_30_1455"/>
          <p:cNvSpPr txBox="1">
            <a:spLocks noGrp="1"/>
          </p:cNvSpPr>
          <p:nvPr>
            <p:ph type="sldNum" idx="12"/>
          </p:nvPr>
        </p:nvSpPr>
        <p:spPr>
          <a:xfrm>
            <a:off x="13167360" y="9566910"/>
            <a:ext cx="420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6">
  <p:cSld name="OBJECT_7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8091b9d791_30_1534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4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g18091b9d791_30_1534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g18091b9d791_30_1534"/>
          <p:cNvSpPr txBox="1">
            <a:spLocks noGrp="1"/>
          </p:cNvSpPr>
          <p:nvPr>
            <p:ph type="sldNum" idx="12"/>
          </p:nvPr>
        </p:nvSpPr>
        <p:spPr>
          <a:xfrm>
            <a:off x="13167360" y="9566910"/>
            <a:ext cx="420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7">
  <p:cSld name="OBJECT_8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8091b9d791_30_1605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4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g18091b9d791_30_1605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g18091b9d791_30_1605"/>
          <p:cNvSpPr txBox="1">
            <a:spLocks noGrp="1"/>
          </p:cNvSpPr>
          <p:nvPr>
            <p:ph type="sldNum" idx="12"/>
          </p:nvPr>
        </p:nvSpPr>
        <p:spPr>
          <a:xfrm>
            <a:off x="13167360" y="9566910"/>
            <a:ext cx="420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be725f0216_3_6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g2be725f0216_3_6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g2be725f0216_3_6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be725f0216_3_10"/>
          <p:cNvSpPr txBox="1">
            <a:spLocks noGrp="1"/>
          </p:cNvSpPr>
          <p:nvPr>
            <p:ph type="ctrTitle"/>
          </p:nvPr>
        </p:nvSpPr>
        <p:spPr>
          <a:xfrm>
            <a:off x="2286000" y="1683545"/>
            <a:ext cx="13716000" cy="358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g2be725f0216_3_10"/>
          <p:cNvSpPr txBox="1"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7" name="Google Shape;157;g2be725f0216_3_10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g2be725f0216_3_10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g2be725f0216_3_10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60" name="Google Shape;160;g2be725f0216_3_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8458200"/>
            <a:ext cx="18288000" cy="182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be725f0216_3_17"/>
          <p:cNvSpPr txBox="1">
            <a:spLocks noGrp="1"/>
          </p:cNvSpPr>
          <p:nvPr>
            <p:ph type="title"/>
          </p:nvPr>
        </p:nvSpPr>
        <p:spPr>
          <a:xfrm>
            <a:off x="1247775" y="2564607"/>
            <a:ext cx="15773400" cy="4279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g2be725f0216_3_17"/>
          <p:cNvSpPr txBox="1">
            <a:spLocks noGrp="1"/>
          </p:cNvSpPr>
          <p:nvPr>
            <p:ph type="body" idx="1"/>
          </p:nvPr>
        </p:nvSpPr>
        <p:spPr>
          <a:xfrm>
            <a:off x="1247775" y="6884194"/>
            <a:ext cx="15773400" cy="225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888888"/>
              </a:buClr>
              <a:buSzPts val="3600"/>
              <a:buNone/>
              <a:defRPr sz="36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3000"/>
              <a:buNone/>
              <a:defRPr sz="3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27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64" name="Google Shape;164;g2be725f0216_3_17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g2be725f0216_3_17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g2be725f0216_3_17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be725f0216_3_23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g2be725f0216_3_23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7772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marL="457200" lvl="0" indent="-4000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1pPr>
            <a:lvl2pPr marL="914400" lvl="1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2pPr>
            <a:lvl3pPr marL="1371600" lvl="2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3pPr>
            <a:lvl4pPr marL="1828800" lvl="3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170" name="Google Shape;170;g2be725f0216_3_23"/>
          <p:cNvSpPr txBox="1">
            <a:spLocks noGrp="1"/>
          </p:cNvSpPr>
          <p:nvPr>
            <p:ph type="body" idx="2"/>
          </p:nvPr>
        </p:nvSpPr>
        <p:spPr>
          <a:xfrm>
            <a:off x="9258300" y="2738438"/>
            <a:ext cx="7772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marL="457200" lvl="0" indent="-4000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1pPr>
            <a:lvl2pPr marL="914400" lvl="1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2pPr>
            <a:lvl3pPr marL="1371600" lvl="2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3pPr>
            <a:lvl4pPr marL="1828800" lvl="3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171" name="Google Shape;171;g2be725f0216_3_23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g2be725f0216_3_23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g2be725f0216_3_23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be725f0216_3_30"/>
          <p:cNvSpPr txBox="1">
            <a:spLocks noGrp="1"/>
          </p:cNvSpPr>
          <p:nvPr>
            <p:ph type="title"/>
          </p:nvPr>
        </p:nvSpPr>
        <p:spPr>
          <a:xfrm>
            <a:off x="1259682" y="547688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g2be725f0216_3_30"/>
          <p:cNvSpPr txBox="1">
            <a:spLocks noGrp="1"/>
          </p:cNvSpPr>
          <p:nvPr>
            <p:ph type="body" idx="1"/>
          </p:nvPr>
        </p:nvSpPr>
        <p:spPr>
          <a:xfrm>
            <a:off x="1259682" y="2521745"/>
            <a:ext cx="7736850" cy="12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177" name="Google Shape;177;g2be725f0216_3_30"/>
          <p:cNvSpPr txBox="1">
            <a:spLocks noGrp="1"/>
          </p:cNvSpPr>
          <p:nvPr>
            <p:ph type="body" idx="2"/>
          </p:nvPr>
        </p:nvSpPr>
        <p:spPr>
          <a:xfrm>
            <a:off x="1259682" y="3757613"/>
            <a:ext cx="7736850" cy="55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marL="457200" lvl="0" indent="-4000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1pPr>
            <a:lvl2pPr marL="914400" lvl="1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2pPr>
            <a:lvl3pPr marL="1371600" lvl="2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3pPr>
            <a:lvl4pPr marL="1828800" lvl="3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178" name="Google Shape;178;g2be725f0216_3_30"/>
          <p:cNvSpPr txBox="1">
            <a:spLocks noGrp="1"/>
          </p:cNvSpPr>
          <p:nvPr>
            <p:ph type="body" idx="3"/>
          </p:nvPr>
        </p:nvSpPr>
        <p:spPr>
          <a:xfrm>
            <a:off x="9258300" y="2521745"/>
            <a:ext cx="7774650" cy="12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179" name="Google Shape;179;g2be725f0216_3_30"/>
          <p:cNvSpPr txBox="1">
            <a:spLocks noGrp="1"/>
          </p:cNvSpPr>
          <p:nvPr>
            <p:ph type="body" idx="4"/>
          </p:nvPr>
        </p:nvSpPr>
        <p:spPr>
          <a:xfrm>
            <a:off x="9258300" y="3757613"/>
            <a:ext cx="7774650" cy="55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marL="457200" lvl="0" indent="-4000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1pPr>
            <a:lvl2pPr marL="914400" lvl="1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2pPr>
            <a:lvl3pPr marL="1371600" lvl="2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3pPr>
            <a:lvl4pPr marL="1828800" lvl="3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180" name="Google Shape;180;g2be725f0216_3_30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g2be725f0216_3_30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g2be725f0216_3_30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be725f0216_3_39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g2be725f0216_3_39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g2be725f0216_3_39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g2be725f0216_3_39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be725f0216_3_44"/>
          <p:cNvSpPr txBox="1">
            <a:spLocks noGrp="1"/>
          </p:cNvSpPr>
          <p:nvPr>
            <p:ph type="title"/>
          </p:nvPr>
        </p:nvSpPr>
        <p:spPr>
          <a:xfrm>
            <a:off x="1259682" y="685800"/>
            <a:ext cx="589815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g2be725f0216_3_44"/>
          <p:cNvSpPr txBox="1">
            <a:spLocks noGrp="1"/>
          </p:cNvSpPr>
          <p:nvPr>
            <p:ph type="body" idx="1"/>
          </p:nvPr>
        </p:nvSpPr>
        <p:spPr>
          <a:xfrm>
            <a:off x="7774782" y="1481138"/>
            <a:ext cx="9258300" cy="731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marL="457200" lvl="0" indent="-5334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1pPr>
            <a:lvl2pPr marL="914400" lvl="1" indent="-4953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  <a:defRPr sz="4200"/>
            </a:lvl2pPr>
            <a:lvl3pPr marL="1371600" lvl="2" indent="-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3pPr>
            <a:lvl4pPr marL="1828800" lvl="3" indent="-4191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4pPr>
            <a:lvl5pPr marL="2286000" lvl="4" indent="-4191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5pPr>
            <a:lvl6pPr marL="2743200" lvl="5" indent="-4191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6pPr>
            <a:lvl7pPr marL="3200400" lvl="6" indent="-4191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7pPr>
            <a:lvl8pPr marL="3657600" lvl="7" indent="-4191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8pPr>
            <a:lvl9pPr marL="4114800" lvl="8" indent="-4191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9pPr>
          </a:lstStyle>
          <a:p>
            <a:endParaRPr/>
          </a:p>
        </p:txBody>
      </p:sp>
      <p:sp>
        <p:nvSpPr>
          <p:cNvPr id="191" name="Google Shape;191;g2be725f0216_3_44"/>
          <p:cNvSpPr txBox="1">
            <a:spLocks noGrp="1"/>
          </p:cNvSpPr>
          <p:nvPr>
            <p:ph type="body" idx="2"/>
          </p:nvPr>
        </p:nvSpPr>
        <p:spPr>
          <a:xfrm>
            <a:off x="1259682" y="3086100"/>
            <a:ext cx="5898150" cy="571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192" name="Google Shape;192;g2be725f0216_3_44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g2be725f0216_3_44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g2be725f0216_3_44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be725f0216_3_51"/>
          <p:cNvSpPr txBox="1">
            <a:spLocks noGrp="1"/>
          </p:cNvSpPr>
          <p:nvPr>
            <p:ph type="title"/>
          </p:nvPr>
        </p:nvSpPr>
        <p:spPr>
          <a:xfrm>
            <a:off x="1259682" y="685800"/>
            <a:ext cx="589815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g2be725f0216_3_51"/>
          <p:cNvSpPr>
            <a:spLocks noGrp="1"/>
          </p:cNvSpPr>
          <p:nvPr>
            <p:ph type="pic" idx="2"/>
          </p:nvPr>
        </p:nvSpPr>
        <p:spPr>
          <a:xfrm>
            <a:off x="7774782" y="1481138"/>
            <a:ext cx="9258300" cy="731025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g2be725f0216_3_51"/>
          <p:cNvSpPr txBox="1">
            <a:spLocks noGrp="1"/>
          </p:cNvSpPr>
          <p:nvPr>
            <p:ph type="body" idx="1"/>
          </p:nvPr>
        </p:nvSpPr>
        <p:spPr>
          <a:xfrm>
            <a:off x="1259682" y="3086100"/>
            <a:ext cx="5898150" cy="571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199" name="Google Shape;199;g2be725f0216_3_51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g2be725f0216_3_51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g2be725f0216_3_51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be725f0216_3_58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g2be725f0216_3_58"/>
          <p:cNvSpPr txBox="1">
            <a:spLocks noGrp="1"/>
          </p:cNvSpPr>
          <p:nvPr>
            <p:ph type="body" idx="1"/>
          </p:nvPr>
        </p:nvSpPr>
        <p:spPr>
          <a:xfrm rot="5400000">
            <a:off x="5880600" y="-1884862"/>
            <a:ext cx="6526800" cy="157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marL="457200" lvl="0" indent="-4000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1pPr>
            <a:lvl2pPr marL="914400" lvl="1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2pPr>
            <a:lvl3pPr marL="1371600" lvl="2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3pPr>
            <a:lvl4pPr marL="1828800" lvl="3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205" name="Google Shape;205;g2be725f0216_3_58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g2be725f0216_3_58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g2be725f0216_3_58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be725f0216_3_64"/>
          <p:cNvSpPr txBox="1">
            <a:spLocks noGrp="1"/>
          </p:cNvSpPr>
          <p:nvPr>
            <p:ph type="title"/>
          </p:nvPr>
        </p:nvSpPr>
        <p:spPr>
          <a:xfrm rot="5400000">
            <a:off x="10700100" y="2934938"/>
            <a:ext cx="8717850" cy="394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g2be725f0216_3_64"/>
          <p:cNvSpPr txBox="1">
            <a:spLocks noGrp="1"/>
          </p:cNvSpPr>
          <p:nvPr>
            <p:ph type="body" idx="1"/>
          </p:nvPr>
        </p:nvSpPr>
        <p:spPr>
          <a:xfrm rot="5400000">
            <a:off x="2699100" y="-894112"/>
            <a:ext cx="8717850" cy="1160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marL="457200" lvl="0" indent="-4000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1pPr>
            <a:lvl2pPr marL="914400" lvl="1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2pPr>
            <a:lvl3pPr marL="1371600" lvl="2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3pPr>
            <a:lvl4pPr marL="1828800" lvl="3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211" name="Google Shape;211;g2be725f0216_3_64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g2be725f0216_3_64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g2be725f0216_3_64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OBJECT_1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be725f0216_3_70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2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g2be725f0216_3_70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1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g2be725f0216_3_70"/>
          <p:cNvSpPr txBox="1">
            <a:spLocks noGrp="1"/>
          </p:cNvSpPr>
          <p:nvPr>
            <p:ph type="sldNum" idx="12"/>
          </p:nvPr>
        </p:nvSpPr>
        <p:spPr>
          <a:xfrm>
            <a:off x="13167360" y="9566910"/>
            <a:ext cx="420615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OBJECT_2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be725f0216_3_74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2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g2be725f0216_3_74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1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g2be725f0216_3_74"/>
          <p:cNvSpPr txBox="1">
            <a:spLocks noGrp="1"/>
          </p:cNvSpPr>
          <p:nvPr>
            <p:ph type="sldNum" idx="12"/>
          </p:nvPr>
        </p:nvSpPr>
        <p:spPr>
          <a:xfrm>
            <a:off x="13167360" y="9566910"/>
            <a:ext cx="420615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2">
  <p:cSld name="OBJECT_3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be725f0216_3_78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2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g2be725f0216_3_78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1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g2be725f0216_3_78"/>
          <p:cNvSpPr txBox="1">
            <a:spLocks noGrp="1"/>
          </p:cNvSpPr>
          <p:nvPr>
            <p:ph type="sldNum" idx="12"/>
          </p:nvPr>
        </p:nvSpPr>
        <p:spPr>
          <a:xfrm>
            <a:off x="13167360" y="9566910"/>
            <a:ext cx="420615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3">
  <p:cSld name="OBJECT_4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be725f0216_3_82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2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g2be725f0216_3_82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1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g2be725f0216_3_82"/>
          <p:cNvSpPr txBox="1">
            <a:spLocks noGrp="1"/>
          </p:cNvSpPr>
          <p:nvPr>
            <p:ph type="sldNum" idx="12"/>
          </p:nvPr>
        </p:nvSpPr>
        <p:spPr>
          <a:xfrm>
            <a:off x="13167360" y="9566910"/>
            <a:ext cx="420615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4">
  <p:cSld name="OBJECT_5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be725f0216_3_86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2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g2be725f0216_3_86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1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g2be725f0216_3_86"/>
          <p:cNvSpPr txBox="1">
            <a:spLocks noGrp="1"/>
          </p:cNvSpPr>
          <p:nvPr>
            <p:ph type="sldNum" idx="12"/>
          </p:nvPr>
        </p:nvSpPr>
        <p:spPr>
          <a:xfrm>
            <a:off x="13167360" y="9566910"/>
            <a:ext cx="420615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be725f0216_3_90"/>
          <p:cNvSpPr txBox="1">
            <a:spLocks noGrp="1"/>
          </p:cNvSpPr>
          <p:nvPr>
            <p:ph type="ctrTitle"/>
          </p:nvPr>
        </p:nvSpPr>
        <p:spPr>
          <a:xfrm>
            <a:off x="1576013" y="4249812"/>
            <a:ext cx="7514100" cy="24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8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g2be725f0216_3_90"/>
          <p:cNvSpPr txBox="1">
            <a:spLocks noGrp="1"/>
          </p:cNvSpPr>
          <p:nvPr>
            <p:ph type="subTitle" idx="1"/>
          </p:nvPr>
        </p:nvSpPr>
        <p:spPr>
          <a:xfrm>
            <a:off x="1576019" y="7194824"/>
            <a:ext cx="75141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50023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3000"/>
              <a:buFont typeface="Calibri"/>
              <a:buNone/>
              <a:defRPr sz="3000"/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 sz="2700"/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400"/>
              <a:buFont typeface="Calibri"/>
              <a:buNone/>
              <a:defRPr sz="2400"/>
            </a:lvl4pPr>
            <a:lvl5pPr lvl="4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400"/>
              <a:buFont typeface="Calibri"/>
              <a:buNone/>
              <a:defRPr sz="24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400"/>
              <a:buFont typeface="Calibri"/>
              <a:buNone/>
              <a:defRPr sz="2400"/>
            </a:lvl6pPr>
            <a:lvl7pPr lvl="6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400"/>
              <a:buFont typeface="Calibri"/>
              <a:buNone/>
              <a:defRPr sz="2400"/>
            </a:lvl7pPr>
            <a:lvl8pPr lvl="7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400"/>
              <a:buFont typeface="Calibri"/>
              <a:buNone/>
              <a:defRPr sz="2400"/>
            </a:lvl8pPr>
            <a:lvl9pPr lvl="8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400"/>
              <a:buFont typeface="Calibri"/>
              <a:buNone/>
              <a:defRPr sz="2400"/>
            </a:lvl9pPr>
          </a:lstStyle>
          <a:p>
            <a:endParaRPr/>
          </a:p>
        </p:txBody>
      </p:sp>
      <p:sp>
        <p:nvSpPr>
          <p:cNvPr id="237" name="Google Shape;237;g2be725f0216_3_90"/>
          <p:cNvSpPr txBox="1">
            <a:spLocks noGrp="1"/>
          </p:cNvSpPr>
          <p:nvPr>
            <p:ph type="body" idx="2"/>
          </p:nvPr>
        </p:nvSpPr>
        <p:spPr>
          <a:xfrm>
            <a:off x="1576015" y="8004920"/>
            <a:ext cx="7514100" cy="175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76923C"/>
              </a:buClr>
              <a:buSzPts val="1600"/>
              <a:buFont typeface="Arial"/>
              <a:buNone/>
              <a:defRPr sz="1600">
                <a:solidFill>
                  <a:srgbClr val="76923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g2be725f0216_3_90"/>
          <p:cNvSpPr/>
          <p:nvPr/>
        </p:nvSpPr>
        <p:spPr>
          <a:xfrm flipH="1">
            <a:off x="8463600" y="1313"/>
            <a:ext cx="9824400" cy="10285650"/>
          </a:xfrm>
          <a:prstGeom prst="rtTriangle">
            <a:avLst/>
          </a:prstGeom>
          <a:gradFill>
            <a:gsLst>
              <a:gs pos="0">
                <a:schemeClr val="lt1"/>
              </a:gs>
              <a:gs pos="82000">
                <a:srgbClr val="FFC000">
                  <a:alpha val="87843"/>
                </a:srgbClr>
              </a:gs>
              <a:gs pos="100000">
                <a:srgbClr val="FFC000">
                  <a:alpha val="8784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g2be725f0216_3_90"/>
          <p:cNvSpPr txBox="1">
            <a:spLocks noGrp="1"/>
          </p:cNvSpPr>
          <p:nvPr>
            <p:ph type="body" idx="3"/>
          </p:nvPr>
        </p:nvSpPr>
        <p:spPr>
          <a:xfrm>
            <a:off x="1576014" y="9603729"/>
            <a:ext cx="3019500" cy="27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g2be725f0216_3_90"/>
          <p:cNvSpPr txBox="1">
            <a:spLocks noGrp="1"/>
          </p:cNvSpPr>
          <p:nvPr>
            <p:ph type="body" idx="4"/>
          </p:nvPr>
        </p:nvSpPr>
        <p:spPr>
          <a:xfrm>
            <a:off x="4779408" y="9603728"/>
            <a:ext cx="3019500" cy="27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Calibri"/>
              <a:buNone/>
              <a:defRPr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9pPr>
          </a:lstStyle>
          <a:p>
            <a:endParaRPr/>
          </a:p>
        </p:txBody>
      </p:sp>
      <p:pic>
        <p:nvPicPr>
          <p:cNvPr id="241" name="Google Shape;241;g2be725f0216_3_9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59491" y="573561"/>
            <a:ext cx="1943464" cy="901201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g2be725f0216_3_90"/>
          <p:cNvSpPr>
            <a:spLocks noGrp="1"/>
          </p:cNvSpPr>
          <p:nvPr>
            <p:ph type="pic" idx="5"/>
          </p:nvPr>
        </p:nvSpPr>
        <p:spPr>
          <a:xfrm>
            <a:off x="11032275" y="1798092"/>
            <a:ext cx="6296850" cy="64494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FDCD3B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box">
  <p:cSld name="Textbox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g2be725f0216_3_99"/>
          <p:cNvGrpSpPr/>
          <p:nvPr/>
        </p:nvGrpSpPr>
        <p:grpSpPr>
          <a:xfrm>
            <a:off x="0" y="9822852"/>
            <a:ext cx="18287543" cy="463828"/>
            <a:chOff x="-6" y="4912768"/>
            <a:chExt cx="9144000" cy="231920"/>
          </a:xfrm>
        </p:grpSpPr>
        <p:sp>
          <p:nvSpPr>
            <p:cNvPr id="245" name="Google Shape;245;g2be725f0216_3_99"/>
            <p:cNvSpPr/>
            <p:nvPr/>
          </p:nvSpPr>
          <p:spPr>
            <a:xfrm>
              <a:off x="-6" y="4913988"/>
              <a:ext cx="9144000" cy="230700"/>
            </a:xfrm>
            <a:prstGeom prst="rect">
              <a:avLst/>
            </a:prstGeom>
            <a:solidFill>
              <a:srgbClr val="FDCF2A"/>
            </a:solidFill>
            <a:ln>
              <a:noFill/>
            </a:ln>
          </p:spPr>
          <p:txBody>
            <a:bodyPr spcFirstLastPara="1" wrap="square" lIns="137150" tIns="68550" rIns="137150" bIns="685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g2be725f0216_3_99"/>
            <p:cNvSpPr/>
            <p:nvPr/>
          </p:nvSpPr>
          <p:spPr>
            <a:xfrm flipH="1">
              <a:off x="8682294" y="4912768"/>
              <a:ext cx="461700" cy="230700"/>
            </a:xfrm>
            <a:prstGeom prst="rtTriangle">
              <a:avLst/>
            </a:prstGeom>
            <a:gradFill>
              <a:gsLst>
                <a:gs pos="0">
                  <a:srgbClr val="FFC000">
                    <a:alpha val="87843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137150" tIns="68550" rIns="137150" bIns="685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7" name="Google Shape;247;g2be725f0216_3_99"/>
          <p:cNvSpPr/>
          <p:nvPr/>
        </p:nvSpPr>
        <p:spPr>
          <a:xfrm>
            <a:off x="905316" y="9934955"/>
            <a:ext cx="6858000" cy="250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©2019 HARMAN PROFESSIONAL INC., CONFIDENTIAL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g2be725f0216_3_99"/>
          <p:cNvSpPr/>
          <p:nvPr/>
        </p:nvSpPr>
        <p:spPr>
          <a:xfrm rot="10800000" flipH="1">
            <a:off x="0" y="502398"/>
            <a:ext cx="457200" cy="437400"/>
          </a:xfrm>
          <a:prstGeom prst="rtTriangle">
            <a:avLst/>
          </a:prstGeom>
          <a:solidFill>
            <a:srgbClr val="FDCF2A"/>
          </a:soli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2be725f0216_3_99"/>
          <p:cNvSpPr txBox="1">
            <a:spLocks noGrp="1"/>
          </p:cNvSpPr>
          <p:nvPr>
            <p:ph type="body" idx="1"/>
          </p:nvPr>
        </p:nvSpPr>
        <p:spPr>
          <a:xfrm>
            <a:off x="905316" y="2153557"/>
            <a:ext cx="14630400" cy="6286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rgbClr val="FDCD3B"/>
              </a:buClr>
              <a:buSzPts val="2200"/>
              <a:buFont typeface="Arial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DCD3B"/>
              </a:buClr>
              <a:buSzPts val="2200"/>
              <a:buFont typeface="Arial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DCD3B"/>
              </a:buClr>
              <a:buSzPts val="2200"/>
              <a:buFont typeface="Arial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DCD3B"/>
              </a:buClr>
              <a:buSzPts val="2200"/>
              <a:buFont typeface="Arial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DCD3B"/>
              </a:buClr>
              <a:buSzPts val="2200"/>
              <a:buFont typeface="Arial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g2be725f0216_3_99"/>
          <p:cNvSpPr txBox="1">
            <a:spLocks noGrp="1"/>
          </p:cNvSpPr>
          <p:nvPr>
            <p:ph type="body" idx="2"/>
          </p:nvPr>
        </p:nvSpPr>
        <p:spPr>
          <a:xfrm>
            <a:off x="905316" y="444806"/>
            <a:ext cx="14630400" cy="6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4800"/>
              <a:buFont typeface="Arial"/>
              <a:buNone/>
              <a:defRPr sz="4800" b="0" i="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4800"/>
              <a:buFont typeface="Arial"/>
              <a:buNone/>
              <a:defRPr sz="4800" b="0" i="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4800"/>
              <a:buFont typeface="Arial"/>
              <a:buNone/>
              <a:defRPr sz="4800" b="0" i="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4800"/>
              <a:buFont typeface="Arial"/>
              <a:buNone/>
              <a:defRPr sz="4800" b="0" i="0">
                <a:latin typeface="Arial"/>
                <a:ea typeface="Arial"/>
                <a:cs typeface="Arial"/>
                <a:sym typeface="Arial"/>
              </a:defRPr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g2be725f0216_3_99"/>
          <p:cNvSpPr/>
          <p:nvPr/>
        </p:nvSpPr>
        <p:spPr>
          <a:xfrm>
            <a:off x="905318" y="1321345"/>
            <a:ext cx="16459200" cy="16650"/>
          </a:xfrm>
          <a:prstGeom prst="rect">
            <a:avLst/>
          </a:prstGeom>
          <a:solidFill>
            <a:srgbClr val="FDCF2A"/>
          </a:soli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g2be725f0216_3_9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036121" y="389414"/>
            <a:ext cx="1328392" cy="6159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1">
  <p:cSld name="Титульный слайд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be725f0216_3_110"/>
          <p:cNvSpPr txBox="1">
            <a:spLocks noGrp="1"/>
          </p:cNvSpPr>
          <p:nvPr>
            <p:ph type="title"/>
          </p:nvPr>
        </p:nvSpPr>
        <p:spPr>
          <a:xfrm>
            <a:off x="7063827" y="-92201"/>
            <a:ext cx="3696750" cy="86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54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g2be725f0216_3_110"/>
          <p:cNvSpPr txBox="1">
            <a:spLocks noGrp="1"/>
          </p:cNvSpPr>
          <p:nvPr>
            <p:ph type="body" idx="1"/>
          </p:nvPr>
        </p:nvSpPr>
        <p:spPr>
          <a:xfrm>
            <a:off x="710393" y="4917185"/>
            <a:ext cx="16720200" cy="457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4200"/>
              <a:buNone/>
              <a:defRPr sz="21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36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3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g2be725f0216_3_110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2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g2be725f0216_3_110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1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g2be725f0216_3_110"/>
          <p:cNvSpPr txBox="1">
            <a:spLocks noGrp="1"/>
          </p:cNvSpPr>
          <p:nvPr>
            <p:ph type="sldNum" idx="12"/>
          </p:nvPr>
        </p:nvSpPr>
        <p:spPr>
          <a:xfrm>
            <a:off x="13167360" y="9566910"/>
            <a:ext cx="420615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5">
  <p:cSld name="OBJECT_6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be725f0216_3_116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2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g2be725f0216_3_116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1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g2be725f0216_3_116"/>
          <p:cNvSpPr txBox="1">
            <a:spLocks noGrp="1"/>
          </p:cNvSpPr>
          <p:nvPr>
            <p:ph type="sldNum" idx="12"/>
          </p:nvPr>
        </p:nvSpPr>
        <p:spPr>
          <a:xfrm>
            <a:off x="13167360" y="9566910"/>
            <a:ext cx="420615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6">
  <p:cSld name="OBJECT_7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be725f0216_3_120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2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g2be725f0216_3_120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1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g2be725f0216_3_120"/>
          <p:cNvSpPr txBox="1">
            <a:spLocks noGrp="1"/>
          </p:cNvSpPr>
          <p:nvPr>
            <p:ph type="sldNum" idx="12"/>
          </p:nvPr>
        </p:nvSpPr>
        <p:spPr>
          <a:xfrm>
            <a:off x="13167360" y="9566910"/>
            <a:ext cx="420615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7">
  <p:cSld name="OBJECT_8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be725f0216_3_124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2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g2be725f0216_3_124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1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g2be725f0216_3_124"/>
          <p:cNvSpPr txBox="1">
            <a:spLocks noGrp="1"/>
          </p:cNvSpPr>
          <p:nvPr>
            <p:ph type="sldNum" idx="12"/>
          </p:nvPr>
        </p:nvSpPr>
        <p:spPr>
          <a:xfrm>
            <a:off x="13167360" y="9566910"/>
            <a:ext cx="420615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marL="457200" marR="0" lvl="0" indent="-4953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57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191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00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00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00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be725f0216_3_0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6" name="Google Shape;146;g2be725f0216_3_0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marL="457200" marR="0" lvl="0" indent="-4953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57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191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00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00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00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Google Shape;147;g2be725f0216_3_0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Google Shape;148;g2be725f0216_3_0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9" name="Google Shape;149;g2be725f0216_3_0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  <p:sldLayoutId id="2147483695" r:id="rId22"/>
    <p:sldLayoutId id="2147483696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7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jpg"/><Relationship Id="rId17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14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4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50.jpg"/><Relationship Id="rId4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52.png"/><Relationship Id="rId4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4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5.png"/><Relationship Id="rId5" Type="http://schemas.openxmlformats.org/officeDocument/2006/relationships/image" Target="../media/image54.jpg"/><Relationship Id="rId10" Type="http://schemas.openxmlformats.org/officeDocument/2006/relationships/image" Target="../media/image43.png"/><Relationship Id="rId4" Type="http://schemas.openxmlformats.org/officeDocument/2006/relationships/image" Target="../media/image53.png"/><Relationship Id="rId9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8.jp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g"/><Relationship Id="rId11" Type="http://schemas.openxmlformats.org/officeDocument/2006/relationships/image" Target="../media/image56.png"/><Relationship Id="rId5" Type="http://schemas.openxmlformats.org/officeDocument/2006/relationships/image" Target="../media/image60.jpg"/><Relationship Id="rId10" Type="http://schemas.openxmlformats.org/officeDocument/2006/relationships/image" Target="../media/image14.png"/><Relationship Id="rId4" Type="http://schemas.openxmlformats.org/officeDocument/2006/relationships/image" Target="../media/image59.jpg"/><Relationship Id="rId9" Type="http://schemas.openxmlformats.org/officeDocument/2006/relationships/image" Target="../media/image6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5.png"/><Relationship Id="rId4" Type="http://schemas.openxmlformats.org/officeDocument/2006/relationships/image" Target="../media/image68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14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82.jpg"/><Relationship Id="rId4" Type="http://schemas.openxmlformats.org/officeDocument/2006/relationships/image" Target="../media/image8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14.png"/><Relationship Id="rId4" Type="http://schemas.openxmlformats.org/officeDocument/2006/relationships/image" Target="../media/image8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9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2.png"/><Relationship Id="rId7" Type="http://schemas.openxmlformats.org/officeDocument/2006/relationships/image" Target="../media/image9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54.jpg"/><Relationship Id="rId4" Type="http://schemas.openxmlformats.org/officeDocument/2006/relationships/image" Target="../media/image9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48135" y="4752975"/>
            <a:ext cx="2616200" cy="78105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1"/>
          <p:cNvSpPr txBox="1"/>
          <p:nvPr/>
        </p:nvSpPr>
        <p:spPr>
          <a:xfrm>
            <a:off x="7732687" y="4053563"/>
            <a:ext cx="8542800" cy="21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ru-RU" sz="6600" b="0" i="0" u="none" strike="noStrike" cap="none">
                <a:solidFill>
                  <a:srgbClr val="2DC0D4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УПРАВЛЯЙ</a:t>
            </a:r>
            <a:endParaRPr sz="2100" b="0" i="0" u="none" strike="noStrike" cap="none">
              <a:solidFill>
                <a:srgbClr val="2DC0D4"/>
              </a:solidFill>
              <a:latin typeface="Unbounded SemiBold"/>
              <a:ea typeface="Unbounded SemiBold"/>
              <a:cs typeface="Unbounded SemiBold"/>
              <a:sym typeface="Unbounded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ru-RU" sz="6600" b="0" i="0" u="none" strike="noStrike" cap="none">
                <a:solidFill>
                  <a:srgbClr val="910048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И ВЛАСТВУЙ</a:t>
            </a:r>
            <a:endParaRPr sz="2100" b="0" i="0" u="none" strike="noStrike" cap="none">
              <a:solidFill>
                <a:srgbClr val="910048"/>
              </a:solidFill>
              <a:latin typeface="Unbounded SemiBold"/>
              <a:ea typeface="Unbounded SemiBold"/>
              <a:cs typeface="Unbounded SemiBold"/>
              <a:sym typeface="Unbounded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8686800"/>
            <a:ext cx="18288000" cy="16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2"/>
          <p:cNvSpPr txBox="1"/>
          <p:nvPr/>
        </p:nvSpPr>
        <p:spPr>
          <a:xfrm>
            <a:off x="10980233" y="7163951"/>
            <a:ext cx="6485400" cy="124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25" tIns="68550" rIns="137125" bIns="6855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>
                <a:solidFill>
                  <a:srgbClr val="0070C0"/>
                </a:solidFill>
                <a:latin typeface="Unbounded Medium"/>
                <a:ea typeface="Unbounded Medium"/>
                <a:cs typeface="Unbounded Medium"/>
                <a:sym typeface="Unbounded Medium"/>
              </a:rPr>
              <a:t>Решения на базе </a:t>
            </a:r>
            <a:endParaRPr sz="3600" b="0" i="0" u="none" strike="noStrike" cap="none">
              <a:solidFill>
                <a:srgbClr val="0070C0"/>
              </a:solidFill>
              <a:latin typeface="Unbounded Medium"/>
              <a:ea typeface="Unbounded Medium"/>
              <a:cs typeface="Unbounded Medium"/>
              <a:sym typeface="Unbounded Medium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>
                <a:solidFill>
                  <a:srgbClr val="0070C0"/>
                </a:solidFill>
                <a:latin typeface="Unbounded Medium"/>
                <a:ea typeface="Unbounded Medium"/>
                <a:cs typeface="Unbounded Medium"/>
                <a:sym typeface="Unbounded Medium"/>
              </a:rPr>
              <a:t>&gt; 50 брендов</a:t>
            </a:r>
            <a:endParaRPr sz="3600" b="0" i="0" u="none" strike="noStrike" cap="none">
              <a:solidFill>
                <a:srgbClr val="0070C0"/>
              </a:solidFill>
              <a:latin typeface="Unbounded Medium"/>
              <a:ea typeface="Unbounded Medium"/>
              <a:cs typeface="Unbounded Medium"/>
              <a:sym typeface="Unbounded Medium"/>
            </a:endParaRPr>
          </a:p>
        </p:txBody>
      </p:sp>
      <p:pic>
        <p:nvPicPr>
          <p:cNvPr id="287" name="Google Shape;28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2175" y="937463"/>
            <a:ext cx="16487437" cy="539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2175" y="1960500"/>
            <a:ext cx="16487437" cy="491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92175" y="2857050"/>
            <a:ext cx="16487437" cy="901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2175" y="4126088"/>
            <a:ext cx="16487437" cy="555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92175" y="5164500"/>
            <a:ext cx="16487437" cy="644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92175" y="6119575"/>
            <a:ext cx="16487437" cy="869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92175" y="7368913"/>
            <a:ext cx="10304599" cy="644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8678938"/>
            <a:ext cx="18288003" cy="160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26500" y="1101594"/>
            <a:ext cx="2893115" cy="1501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67395" y="2949732"/>
            <a:ext cx="7531750" cy="6635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94896" y="826011"/>
            <a:ext cx="9329302" cy="192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790038" y="4586288"/>
            <a:ext cx="2789400" cy="2572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7521" y="3357240"/>
            <a:ext cx="6473873" cy="5522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07934" y="652808"/>
            <a:ext cx="6027261" cy="1241305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9"/>
          <p:cNvSpPr txBox="1"/>
          <p:nvPr/>
        </p:nvSpPr>
        <p:spPr>
          <a:xfrm>
            <a:off x="772886" y="3880757"/>
            <a:ext cx="3200400" cy="28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-RU" sz="2700" b="0" i="0" u="none" strike="noStrike" cap="none">
                <a:solidFill>
                  <a:srgbClr val="7030A0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Neon</a:t>
            </a:r>
            <a:r>
              <a:rPr lang="ru-RU" sz="2100" b="0" i="0" u="none" strike="noStrike" cap="non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-RU" sz="2100" b="0" i="0" u="none" strike="noStrike" cap="non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Цифровые микшеры с Dante, DSP-процессингом, быстрым переключением и поддержкой до 100 банков сцен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1" name="Google Shape;311;p29" descr="Цифровой микшер 24 канала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3542" y="2422629"/>
            <a:ext cx="2143125" cy="1243013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29"/>
          <p:cNvSpPr txBox="1"/>
          <p:nvPr/>
        </p:nvSpPr>
        <p:spPr>
          <a:xfrm>
            <a:off x="11587842" y="5491842"/>
            <a:ext cx="29502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-RU" sz="2700" b="0" i="0" u="none" strike="noStrike" cap="none">
                <a:solidFill>
                  <a:srgbClr val="7030A0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Aurum</a:t>
            </a:r>
            <a:r>
              <a:rPr lang="ru-RU" sz="2100" b="0" i="0" u="none" strike="noStrike" cap="non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-RU" sz="2100" b="0" i="0" u="none" strike="noStrike" cap="non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компактные конвертеры Dante</a:t>
            </a:r>
            <a:endParaRPr sz="2100" b="0" i="0" u="none" strike="noStrike" cap="none">
              <a:solidFill>
                <a:srgbClr val="00000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313" name="Google Shape;313;p29" descr="Аналогово-цифровой аудиоинтерфейс, конвертация из аналога в Dante 2х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551902" y="4180454"/>
            <a:ext cx="2143125" cy="957263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29"/>
          <p:cNvSpPr txBox="1"/>
          <p:nvPr/>
        </p:nvSpPr>
        <p:spPr>
          <a:xfrm>
            <a:off x="4027440" y="5491842"/>
            <a:ext cx="36360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-RU" sz="2700" b="0" i="0" u="none" strike="noStrike" cap="none">
                <a:solidFill>
                  <a:srgbClr val="7030A0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Silicium</a:t>
            </a:r>
            <a:r>
              <a:rPr lang="ru-RU" sz="2100" b="0" i="0" u="none" strike="noStrike" cap="non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-RU" sz="2100" b="0" i="0" u="none" strike="noStrike" cap="non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DSP-аудиопроцессоры на 8/16 каналов Dante для передачи аудиосигнала с низкой задержкой и высокой точностью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5" name="Google Shape;315;p29" descr="Цифровой аудиопроцессор 16 каналов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06185" y="4045821"/>
            <a:ext cx="2143125" cy="1243013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7750218" y="3913413"/>
            <a:ext cx="36360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-RU" sz="2700" b="0" i="0" u="none" strike="noStrike" cap="none">
                <a:solidFill>
                  <a:srgbClr val="7030A0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Cuprum</a:t>
            </a:r>
            <a:r>
              <a:rPr lang="ru-RU" sz="2100" b="0" i="0" u="none" strike="noStrike" cap="none">
                <a:solidFill>
                  <a:srgbClr val="000000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 </a:t>
            </a:r>
            <a:endParaRPr sz="2100" b="0" i="0" u="none" strike="noStrike" cap="none">
              <a:solidFill>
                <a:srgbClr val="000000"/>
              </a:solidFill>
              <a:latin typeface="Unbounded SemiBold"/>
              <a:ea typeface="Unbounded SemiBold"/>
              <a:cs typeface="Unbounded SemiBold"/>
              <a:sym typeface="Unbounded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-RU" sz="2100" b="0" i="0" u="none" strike="noStrike" cap="non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цифровые аудиоусилители мощности на 2/4/8 каналов и модели с DSP-процессором и поддержкой Dante</a:t>
            </a:r>
            <a:endParaRPr sz="2100" b="0" i="0" u="none" strike="noStrike" cap="none">
              <a:solidFill>
                <a:srgbClr val="00000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317" name="Google Shape;317;p29" descr="Цифровой усилитель класса D 4x35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072436" y="2458008"/>
            <a:ext cx="2143125" cy="1243013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29"/>
          <p:cNvSpPr txBox="1"/>
          <p:nvPr/>
        </p:nvSpPr>
        <p:spPr>
          <a:xfrm>
            <a:off x="14984322" y="4109357"/>
            <a:ext cx="29502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-RU" sz="2700" b="0" i="0" u="none" strike="noStrike" cap="none">
                <a:solidFill>
                  <a:srgbClr val="7030A0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Ferrum</a:t>
            </a:r>
            <a:r>
              <a:rPr lang="ru-RU" sz="2100" b="0" i="0" u="none" strike="noStrike" cap="non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-RU" sz="2100" b="0" i="0" u="none" strike="noStrike" cap="non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настольные и линейные микрофонные массивы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9" name="Google Shape;319;p2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908839" y="2594570"/>
            <a:ext cx="2143125" cy="859542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29"/>
          <p:cNvSpPr/>
          <p:nvPr/>
        </p:nvSpPr>
        <p:spPr>
          <a:xfrm>
            <a:off x="887047" y="2198914"/>
            <a:ext cx="2655900" cy="1681800"/>
          </a:xfrm>
          <a:prstGeom prst="ellipse">
            <a:avLst/>
          </a:prstGeom>
          <a:noFill/>
          <a:ln w="25400" cap="flat" cmpd="sng">
            <a:solidFill>
              <a:srgbClr val="91004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29"/>
          <p:cNvSpPr/>
          <p:nvPr/>
        </p:nvSpPr>
        <p:spPr>
          <a:xfrm>
            <a:off x="4049367" y="3799113"/>
            <a:ext cx="2656200" cy="1681800"/>
          </a:xfrm>
          <a:prstGeom prst="ellipse">
            <a:avLst/>
          </a:prstGeom>
          <a:noFill/>
          <a:ln w="25400" cap="flat" cmpd="sng">
            <a:solidFill>
              <a:srgbClr val="91004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29"/>
          <p:cNvSpPr/>
          <p:nvPr/>
        </p:nvSpPr>
        <p:spPr>
          <a:xfrm>
            <a:off x="7815942" y="2198914"/>
            <a:ext cx="2656200" cy="1681800"/>
          </a:xfrm>
          <a:prstGeom prst="ellipse">
            <a:avLst/>
          </a:prstGeom>
          <a:noFill/>
          <a:ln w="25400" cap="flat" cmpd="sng">
            <a:solidFill>
              <a:srgbClr val="91004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29"/>
          <p:cNvSpPr/>
          <p:nvPr/>
        </p:nvSpPr>
        <p:spPr>
          <a:xfrm>
            <a:off x="11334725" y="3826326"/>
            <a:ext cx="2655900" cy="1681800"/>
          </a:xfrm>
          <a:prstGeom prst="ellipse">
            <a:avLst/>
          </a:prstGeom>
          <a:noFill/>
          <a:ln w="25400" cap="flat" cmpd="sng">
            <a:solidFill>
              <a:srgbClr val="91004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29"/>
          <p:cNvSpPr/>
          <p:nvPr/>
        </p:nvSpPr>
        <p:spPr>
          <a:xfrm>
            <a:off x="14652337" y="2238600"/>
            <a:ext cx="2762700" cy="1681800"/>
          </a:xfrm>
          <a:prstGeom prst="ellipse">
            <a:avLst/>
          </a:prstGeom>
          <a:noFill/>
          <a:ln w="25400" cap="flat" cmpd="sng">
            <a:solidFill>
              <a:srgbClr val="91004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5" name="Google Shape;325;p29"/>
          <p:cNvCxnSpPr>
            <a:stCxn id="320" idx="5"/>
            <a:endCxn id="321" idx="1"/>
          </p:cNvCxnSpPr>
          <p:nvPr/>
        </p:nvCxnSpPr>
        <p:spPr>
          <a:xfrm>
            <a:off x="3153999" y="3634420"/>
            <a:ext cx="1284300" cy="411000"/>
          </a:xfrm>
          <a:prstGeom prst="straightConnector1">
            <a:avLst/>
          </a:prstGeom>
          <a:noFill/>
          <a:ln w="9525" cap="flat" cmpd="sng">
            <a:solidFill>
              <a:srgbClr val="910048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326" name="Google Shape;326;p29"/>
          <p:cNvCxnSpPr>
            <a:stCxn id="321" idx="6"/>
            <a:endCxn id="322" idx="2"/>
          </p:cNvCxnSpPr>
          <p:nvPr/>
        </p:nvCxnSpPr>
        <p:spPr>
          <a:xfrm rot="10800000" flipH="1">
            <a:off x="6705567" y="3039813"/>
            <a:ext cx="1110300" cy="1600200"/>
          </a:xfrm>
          <a:prstGeom prst="straightConnector1">
            <a:avLst/>
          </a:prstGeom>
          <a:noFill/>
          <a:ln w="9525" cap="flat" cmpd="sng">
            <a:solidFill>
              <a:srgbClr val="910048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327" name="Google Shape;327;p29"/>
          <p:cNvCxnSpPr>
            <a:stCxn id="323" idx="1"/>
            <a:endCxn id="322" idx="5"/>
          </p:cNvCxnSpPr>
          <p:nvPr/>
        </p:nvCxnSpPr>
        <p:spPr>
          <a:xfrm rot="10800000">
            <a:off x="10083273" y="3634320"/>
            <a:ext cx="1640400" cy="438300"/>
          </a:xfrm>
          <a:prstGeom prst="straightConnector1">
            <a:avLst/>
          </a:prstGeom>
          <a:noFill/>
          <a:ln w="9525" cap="flat" cmpd="sng">
            <a:solidFill>
              <a:srgbClr val="910048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328" name="Google Shape;328;p29"/>
          <p:cNvCxnSpPr>
            <a:stCxn id="323" idx="6"/>
            <a:endCxn id="324" idx="2"/>
          </p:cNvCxnSpPr>
          <p:nvPr/>
        </p:nvCxnSpPr>
        <p:spPr>
          <a:xfrm rot="10800000" flipH="1">
            <a:off x="13990625" y="3079626"/>
            <a:ext cx="661800" cy="1587600"/>
          </a:xfrm>
          <a:prstGeom prst="straightConnector1">
            <a:avLst/>
          </a:prstGeom>
          <a:noFill/>
          <a:ln w="9525" cap="flat" cmpd="sng">
            <a:solidFill>
              <a:srgbClr val="910048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29" name="Google Shape;329;p29"/>
          <p:cNvSpPr txBox="1"/>
          <p:nvPr/>
        </p:nvSpPr>
        <p:spPr>
          <a:xfrm>
            <a:off x="14984322" y="7269252"/>
            <a:ext cx="29502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-RU" sz="2100" b="0" i="0" u="none" strike="noStrike" cap="non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 ещё переходники, разъёмы!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0" name="Google Shape;330;p2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0" y="8678938"/>
            <a:ext cx="18288003" cy="160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"/>
          <p:cNvSpPr/>
          <p:nvPr/>
        </p:nvSpPr>
        <p:spPr>
          <a:xfrm>
            <a:off x="303541" y="819579"/>
            <a:ext cx="17299800" cy="69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rgbClr val="910048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Комплекты FHD</a:t>
            </a:r>
            <a:r>
              <a:rPr lang="ru-RU" sz="2100" b="0" i="0" u="none" strike="noStrike" cap="none">
                <a:solidFill>
                  <a:srgbClr val="000000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 </a:t>
            </a:r>
            <a:r>
              <a:rPr lang="ru-RU" sz="3600" b="0" i="0" u="none" strike="noStrike" cap="none">
                <a:solidFill>
                  <a:srgbClr val="910048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на базе NX 0,9-1,8 мм</a:t>
            </a:r>
            <a:endParaRPr sz="2100" b="0" i="0" u="none" strike="noStrike" cap="none">
              <a:solidFill>
                <a:srgbClr val="000000"/>
              </a:solidFill>
              <a:latin typeface="Unbounded SemiBold"/>
              <a:ea typeface="Unbounded SemiBold"/>
              <a:cs typeface="Unbounded SemiBold"/>
              <a:sym typeface="Unbounded SemiBold"/>
            </a:endParaRPr>
          </a:p>
        </p:txBody>
      </p:sp>
      <p:sp>
        <p:nvSpPr>
          <p:cNvPr id="337" name="Google Shape;337;p3"/>
          <p:cNvSpPr/>
          <p:nvPr/>
        </p:nvSpPr>
        <p:spPr>
          <a:xfrm>
            <a:off x="8769171" y="2024108"/>
            <a:ext cx="8661975" cy="110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-RU" sz="2100" b="1" i="0" u="none" strike="noStrike" cap="none">
                <a:solidFill>
                  <a:srgbClr val="910048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NX</a:t>
            </a:r>
            <a:r>
              <a:rPr lang="ru-RU" sz="21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 – </a:t>
            </a:r>
            <a:r>
              <a:rPr lang="ru-RU" sz="2100" b="0" i="0" u="none" strike="noStrike" cap="non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«флагманская» модель АЕТ: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-RU" sz="2100" b="0" i="0" u="none" strike="noStrike" cap="non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тонкий корпус </a:t>
            </a:r>
            <a:r>
              <a:rPr lang="ru-RU" sz="2100" b="1" i="0" u="none" strike="noStrike" cap="non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40 мм </a:t>
            </a:r>
            <a:r>
              <a:rPr lang="ru-RU" sz="2100" b="0" i="0" u="none" strike="noStrike" cap="non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+ масса </a:t>
            </a:r>
            <a:r>
              <a:rPr lang="ru-RU" sz="2100" b="1" i="0" u="none" strike="noStrike" cap="non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6.5 кг </a:t>
            </a:r>
            <a:r>
              <a:rPr lang="ru-RU" sz="2100" b="0" i="0" u="none" strike="noStrike" cap="non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+ полный фронтальный доступ + </a:t>
            </a:r>
            <a:r>
              <a:rPr lang="ru-RU" sz="2100" b="1" i="0" u="none" strike="noStrike" cap="non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16:9 </a:t>
            </a:r>
            <a:r>
              <a:rPr lang="ru-RU" sz="2100" b="0" i="0" u="none" strike="noStrike" cap="non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+ элементная база и продуманный конструктив.</a:t>
            </a:r>
            <a:endParaRPr sz="2100"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338" name="Google Shape;338;p3"/>
          <p:cNvGrpSpPr/>
          <p:nvPr/>
        </p:nvGrpSpPr>
        <p:grpSpPr>
          <a:xfrm>
            <a:off x="8790815" y="5986302"/>
            <a:ext cx="8395907" cy="2683438"/>
            <a:chOff x="480390" y="3359606"/>
            <a:chExt cx="7516724" cy="2277504"/>
          </a:xfrm>
        </p:grpSpPr>
        <p:grpSp>
          <p:nvGrpSpPr>
            <p:cNvPr id="339" name="Google Shape;339;p3"/>
            <p:cNvGrpSpPr/>
            <p:nvPr/>
          </p:nvGrpSpPr>
          <p:grpSpPr>
            <a:xfrm>
              <a:off x="480390" y="3359606"/>
              <a:ext cx="7516724" cy="2277504"/>
              <a:chOff x="-207129" y="4260006"/>
              <a:chExt cx="8480809" cy="2673282"/>
            </a:xfrm>
          </p:grpSpPr>
          <p:pic>
            <p:nvPicPr>
              <p:cNvPr id="340" name="Google Shape;340;p3" descr="icon-02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-207129" y="5213073"/>
                <a:ext cx="862965" cy="86296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1" name="Google Shape;341;p3" descr="icon-03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3912751" y="6066513"/>
                <a:ext cx="862330" cy="86233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2" name="Google Shape;342;p3" descr="icon-04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-207129" y="6076038"/>
                <a:ext cx="845820" cy="845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3" name="Google Shape;343;p3" descr="icon-05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5816481" y="4260006"/>
                <a:ext cx="1036955" cy="103695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4" name="Google Shape;344;p3" descr="icon-06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2002036" y="4354553"/>
                <a:ext cx="861060" cy="86106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5" name="Google Shape;345;p3" descr="icon-07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2002036" y="5213073"/>
                <a:ext cx="845820" cy="845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6" name="Google Shape;346;p3" descr="icon-10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1979176" y="6064608"/>
                <a:ext cx="868680" cy="86868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7" name="Google Shape;347;p3" descr="icon-11"/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5896060" y="6003821"/>
                <a:ext cx="838200" cy="8382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8" name="Google Shape;348;p3" descr="icon-12"/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3912751" y="5220058"/>
                <a:ext cx="838835" cy="83883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9" name="Google Shape;349;p3" descr="F:\zhuomianwenjian\SPEC\新版\新建文件夹\商标 (2)-3.jpg商标 (2)-3"/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6059686" y="5339568"/>
                <a:ext cx="502699" cy="65404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50" name="Google Shape;350;p3"/>
              <p:cNvSpPr txBox="1"/>
              <p:nvPr/>
            </p:nvSpPr>
            <p:spPr>
              <a:xfrm>
                <a:off x="669806" y="4585693"/>
                <a:ext cx="1308600" cy="45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37150" tIns="68550" rIns="137150" bIns="6855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ru-RU" sz="1200" b="0" i="0" u="none" strike="noStrike" cap="none">
                    <a:solidFill>
                      <a:srgbClr val="A6A6A6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Free&amp; Seamless </a:t>
                </a:r>
                <a:endParaRPr sz="2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ru-RU" sz="1200" b="0" i="0" u="none" strike="noStrike" cap="none">
                    <a:solidFill>
                      <a:srgbClr val="A6A6A6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Splicing</a:t>
                </a:r>
                <a:endParaRPr sz="2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" name="Google Shape;351;p3"/>
              <p:cNvSpPr txBox="1"/>
              <p:nvPr/>
            </p:nvSpPr>
            <p:spPr>
              <a:xfrm>
                <a:off x="669806" y="5441038"/>
                <a:ext cx="1308734" cy="2862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37150" tIns="68550" rIns="137150" bIns="6855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ru-RU" sz="1200" b="0" i="0" u="none" strike="noStrike" cap="none">
                    <a:solidFill>
                      <a:srgbClr val="A6A6A6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High Brightness</a:t>
                </a:r>
                <a:endParaRPr sz="2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" name="Google Shape;352;p3"/>
              <p:cNvSpPr txBox="1"/>
              <p:nvPr/>
            </p:nvSpPr>
            <p:spPr>
              <a:xfrm>
                <a:off x="711082" y="6296383"/>
                <a:ext cx="1308734" cy="4498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37150" tIns="68550" rIns="137150" bIns="6855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ru-RU" sz="1200" b="0" i="0" u="none" strike="noStrike" cap="none">
                    <a:solidFill>
                      <a:srgbClr val="A6A6A6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More </a:t>
                </a:r>
                <a:endParaRPr sz="2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ru-RU" sz="1200" b="0" i="0" u="none" strike="noStrike" cap="none">
                    <a:solidFill>
                      <a:srgbClr val="A6A6A6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Color Depth</a:t>
                </a:r>
                <a:endParaRPr sz="2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" name="Google Shape;353;p3"/>
              <p:cNvSpPr txBox="1"/>
              <p:nvPr/>
            </p:nvSpPr>
            <p:spPr>
              <a:xfrm>
                <a:off x="6734692" y="4617511"/>
                <a:ext cx="1308734" cy="4498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37150" tIns="68550" rIns="137150" bIns="6855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ru-RU" sz="1200" b="0" i="0" u="none" strike="noStrike" cap="none">
                    <a:solidFill>
                      <a:srgbClr val="A5A5A5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Greater</a:t>
                </a:r>
                <a:endParaRPr sz="2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ru-RU" sz="1200" b="0" i="0" u="none" strike="noStrike" cap="none">
                    <a:solidFill>
                      <a:srgbClr val="A5A5A5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Uniformity</a:t>
                </a:r>
                <a:endParaRPr sz="2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" name="Google Shape;354;p3"/>
              <p:cNvSpPr txBox="1"/>
              <p:nvPr/>
            </p:nvSpPr>
            <p:spPr>
              <a:xfrm>
                <a:off x="6734260" y="5543717"/>
                <a:ext cx="1308734" cy="4498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37150" tIns="68550" rIns="137150" bIns="6855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ru-RU" sz="1200" b="0" i="0" u="none" strike="noStrike" cap="none">
                    <a:solidFill>
                      <a:srgbClr val="A5A5A5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MTM-FCOB</a:t>
                </a:r>
                <a:endParaRPr sz="2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ru-RU" sz="1200" b="0" i="0" u="none" strike="noStrike" cap="none">
                    <a:solidFill>
                      <a:srgbClr val="A5A5A5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Technology</a:t>
                </a:r>
                <a:endParaRPr sz="2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" name="Google Shape;355;p3"/>
              <p:cNvSpPr txBox="1"/>
              <p:nvPr/>
            </p:nvSpPr>
            <p:spPr>
              <a:xfrm>
                <a:off x="2837060" y="6293843"/>
                <a:ext cx="1308734" cy="4498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37150" tIns="68550" rIns="137150" bIns="6855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ru-RU" sz="1200" b="0" i="0" u="none" strike="noStrike" cap="none">
                    <a:solidFill>
                      <a:srgbClr val="A5A5A5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Wide</a:t>
                </a:r>
                <a:endParaRPr sz="2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ru-RU" sz="1200" b="0" i="0" u="none" strike="noStrike" cap="none">
                    <a:solidFill>
                      <a:srgbClr val="A5A5A5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Color Gamut</a:t>
                </a:r>
                <a:endParaRPr sz="2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" name="Google Shape;356;p3"/>
              <p:cNvSpPr txBox="1"/>
              <p:nvPr/>
            </p:nvSpPr>
            <p:spPr>
              <a:xfrm>
                <a:off x="2837060" y="5441038"/>
                <a:ext cx="1308734" cy="4498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37150" tIns="68550" rIns="137150" bIns="6855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ru-RU" sz="1200" b="0" i="0" u="none" strike="noStrike" cap="none">
                    <a:solidFill>
                      <a:srgbClr val="A5A5A5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Quick</a:t>
                </a:r>
                <a:endParaRPr sz="2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ru-RU" sz="1200" b="0" i="0" u="none" strike="noStrike" cap="none">
                    <a:solidFill>
                      <a:srgbClr val="A5A5A5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Response Time</a:t>
                </a:r>
                <a:endParaRPr sz="2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" name="Google Shape;357;p3"/>
              <p:cNvSpPr txBox="1"/>
              <p:nvPr/>
            </p:nvSpPr>
            <p:spPr>
              <a:xfrm>
                <a:off x="2837060" y="4579342"/>
                <a:ext cx="1308734" cy="4498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37150" tIns="68550" rIns="137150" bIns="6855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ru-RU" sz="1200" b="0" i="0" u="none" strike="noStrike" cap="none">
                    <a:solidFill>
                      <a:srgbClr val="A5A5A5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Ultrahigh</a:t>
                </a:r>
                <a:endParaRPr sz="2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ru-RU" sz="1200" b="0" i="0" u="none" strike="noStrike" cap="none">
                    <a:solidFill>
                      <a:srgbClr val="A5A5A5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Refresh Rate</a:t>
                </a:r>
                <a:endParaRPr sz="2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" name="Google Shape;358;p3"/>
              <p:cNvSpPr txBox="1"/>
              <p:nvPr/>
            </p:nvSpPr>
            <p:spPr>
              <a:xfrm>
                <a:off x="4750951" y="4576168"/>
                <a:ext cx="1308734" cy="4498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37150" tIns="68550" rIns="137150" bIns="6855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ru-RU" sz="1200" b="0" i="0" u="none" strike="noStrike" cap="none">
                    <a:solidFill>
                      <a:srgbClr val="A5A5A5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Wide</a:t>
                </a:r>
                <a:endParaRPr sz="2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ru-RU" sz="1200" b="0" i="0" u="none" strike="noStrike" cap="none">
                    <a:solidFill>
                      <a:srgbClr val="A5A5A5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Viewing Angle</a:t>
                </a:r>
                <a:endParaRPr sz="2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" name="Google Shape;359;p3"/>
              <p:cNvSpPr txBox="1"/>
              <p:nvPr/>
            </p:nvSpPr>
            <p:spPr>
              <a:xfrm>
                <a:off x="4750951" y="5430243"/>
                <a:ext cx="1400477" cy="4498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37150" tIns="68550" rIns="137150" bIns="6855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ru-RU" sz="1200" b="0" i="0" u="none" strike="noStrike" cap="none">
                    <a:solidFill>
                      <a:srgbClr val="A5A5A5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Less Occupation of Space</a:t>
                </a:r>
                <a:endParaRPr sz="2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" name="Google Shape;360;p3"/>
              <p:cNvSpPr txBox="1"/>
              <p:nvPr/>
            </p:nvSpPr>
            <p:spPr>
              <a:xfrm>
                <a:off x="4792861" y="6293843"/>
                <a:ext cx="1308733" cy="4498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37150" tIns="68550" rIns="137150" bIns="6855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ru-RU" sz="1200" b="0" i="0" u="none" strike="noStrike" cap="none">
                    <a:solidFill>
                      <a:srgbClr val="A5A5A5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Superior</a:t>
                </a:r>
                <a:endParaRPr sz="2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ru-RU" sz="1200" b="0" i="0" u="none" strike="noStrike" cap="none">
                    <a:solidFill>
                      <a:srgbClr val="A5A5A5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Contrast Ratio</a:t>
                </a:r>
                <a:endParaRPr sz="2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" name="Google Shape;361;p3"/>
              <p:cNvSpPr txBox="1"/>
              <p:nvPr/>
            </p:nvSpPr>
            <p:spPr>
              <a:xfrm>
                <a:off x="6734260" y="6232889"/>
                <a:ext cx="1539420" cy="5058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37150" tIns="68550" rIns="137150" bIns="6855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ru-RU" sz="1200" b="0" i="0" u="none" strike="noStrike" cap="none">
                    <a:solidFill>
                      <a:srgbClr val="A5A5A5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Excellent</a:t>
                </a:r>
                <a:endParaRPr sz="2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ru-RU" sz="1200" b="0" i="0" u="none" strike="noStrike" cap="none">
                    <a:solidFill>
                      <a:srgbClr val="A5A5A5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Heat Dissipation</a:t>
                </a:r>
                <a:endParaRPr sz="2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362" name="Google Shape;362;p3" descr="icon-01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573817" y="3562112"/>
              <a:ext cx="656241" cy="6562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3" name="Google Shape;363;p3" descr="icon-09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4113101" y="3380153"/>
              <a:ext cx="838200" cy="8382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64" name="Google Shape;364;p3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0" y="8678938"/>
            <a:ext cx="18288003" cy="160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3" descr="2p"/>
          <p:cNvPicPr preferRelativeResize="0"/>
          <p:nvPr/>
        </p:nvPicPr>
        <p:blipFill rotWithShape="1">
          <a:blip r:embed="rId16">
            <a:alphaModFix/>
          </a:blip>
          <a:srcRect l="17426" t="2370" r="16888" b="1727"/>
          <a:stretch/>
        </p:blipFill>
        <p:spPr>
          <a:xfrm>
            <a:off x="379203" y="2145521"/>
            <a:ext cx="7715120" cy="6336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3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4210774" y="325244"/>
            <a:ext cx="4770600" cy="2024462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3"/>
          <p:cNvSpPr/>
          <p:nvPr/>
        </p:nvSpPr>
        <p:spPr>
          <a:xfrm>
            <a:off x="8744473" y="3584309"/>
            <a:ext cx="8711373" cy="1985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1" i="0" u="none" strike="noStrike" cap="none">
              <a:solidFill>
                <a:srgbClr val="910048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685800" marR="0" lvl="0" indent="-679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</a:pPr>
            <a:r>
              <a:rPr lang="ru-RU" sz="2100" b="0" i="0" u="none" strike="noStrike" cap="non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Модели: </a:t>
            </a:r>
            <a:r>
              <a:rPr lang="ru-RU" sz="2100" b="1" i="0" u="none" strike="noStrike" cap="none">
                <a:solidFill>
                  <a:srgbClr val="910048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NX0.9 </a:t>
            </a:r>
            <a:r>
              <a:rPr lang="ru-RU" sz="2100" b="0" i="0" u="none" strike="noStrike" cap="none">
                <a:solidFill>
                  <a:srgbClr val="910048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COB</a:t>
            </a:r>
            <a:r>
              <a:rPr lang="ru-RU" sz="2100" b="1" i="0" u="none" strike="noStrike" cap="none">
                <a:solidFill>
                  <a:srgbClr val="910048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, NX1.2 </a:t>
            </a:r>
            <a:r>
              <a:rPr lang="ru-RU" sz="2100" b="0" i="0" u="none" strike="noStrike" cap="none">
                <a:solidFill>
                  <a:srgbClr val="910048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COB</a:t>
            </a:r>
            <a:r>
              <a:rPr lang="ru-RU" sz="2100" b="1" i="0" u="none" strike="noStrike" cap="none">
                <a:solidFill>
                  <a:srgbClr val="910048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, NX1.5 SMD, NX1.8 SMD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marR="0" lvl="0" indent="-6794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</a:pPr>
            <a:r>
              <a:rPr lang="ru-RU" sz="2100" b="0" i="0" u="none" strike="noStrike" cap="non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Каждая модель – в комплекте </a:t>
            </a:r>
            <a:r>
              <a:rPr lang="ru-RU" sz="2100" b="1" i="0" u="none" strike="noStrike" cap="none">
                <a:solidFill>
                  <a:srgbClr val="910048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FullHD 1920x1080 </a:t>
            </a:r>
            <a:r>
              <a:rPr lang="ru-RU" sz="2100" b="0" i="0" u="none" strike="noStrike" cap="non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!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marR="0" lvl="0" indent="-6794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</a:pPr>
            <a:r>
              <a:rPr lang="ru-RU" sz="2100" b="0" i="0" u="none" strike="noStrike" cap="non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каждом комплекте – </a:t>
            </a:r>
            <a:r>
              <a:rPr lang="ru-RU" sz="2100" b="1" i="0" u="none" strike="noStrike" cap="none">
                <a:solidFill>
                  <a:srgbClr val="910048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настенное крепление, ЗИП 10%, контроллер Nova MCTRL600, кабели и аксессуары</a:t>
            </a:r>
            <a:r>
              <a:rPr lang="ru-RU" sz="2100" b="0" i="0" u="none" strike="noStrike" cap="non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.</a:t>
            </a:r>
            <a:endParaRPr sz="1800" b="0" i="0" u="none" strike="noStrike" cap="none">
              <a:solidFill>
                <a:srgbClr val="00000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68" name="Google Shape;368;p3"/>
          <p:cNvSpPr/>
          <p:nvPr/>
        </p:nvSpPr>
        <p:spPr>
          <a:xfrm>
            <a:off x="8763807" y="3453618"/>
            <a:ext cx="8661975" cy="461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-RU" sz="2100" b="0" i="0" u="none" strike="noStrike" cap="none" dirty="0">
                <a:solidFill>
                  <a:srgbClr val="910048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Наличие на складе:</a:t>
            </a:r>
            <a:endParaRPr sz="2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3"/>
          <p:cNvSpPr/>
          <p:nvPr/>
        </p:nvSpPr>
        <p:spPr>
          <a:xfrm>
            <a:off x="8414647" y="3570120"/>
            <a:ext cx="228600" cy="228600"/>
          </a:xfrm>
          <a:prstGeom prst="ellipse">
            <a:avLst/>
          </a:prstGeom>
          <a:solidFill>
            <a:srgbClr val="91004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3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g2bcf343ac71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8678938"/>
            <a:ext cx="18288003" cy="160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g2bcf343ac71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8288000" cy="8678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g2bcf343ac71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9350" y="1209413"/>
            <a:ext cx="8006736" cy="5609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g2bcf343ac71_0_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51976" y="1953338"/>
            <a:ext cx="6376349" cy="1833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g2bcf343ac71_0_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14069" y="6236419"/>
            <a:ext cx="4014788" cy="1671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g2bcf343ac71_0_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21219" y="6581588"/>
            <a:ext cx="4200525" cy="12573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g2bcf343ac71_0_0"/>
          <p:cNvSpPr/>
          <p:nvPr/>
        </p:nvSpPr>
        <p:spPr>
          <a:xfrm>
            <a:off x="1329038" y="3787200"/>
            <a:ext cx="7285500" cy="19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Autofit/>
          </a:bodyPr>
          <a:lstStyle/>
          <a:p>
            <a:pPr marL="685800" marR="0" lvl="0" indent="-6858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 b="1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профессиональные дисплеи</a:t>
            </a:r>
            <a:endParaRPr sz="2400" b="1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685800" marR="0" lvl="0" indent="-6858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 b="1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коммерческие телевизоры</a:t>
            </a:r>
            <a:endParaRPr sz="2400" b="1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685800" marR="0" lvl="0" indent="-6858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 b="1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интерактивные панели</a:t>
            </a:r>
            <a:endParaRPr sz="2400" b="1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685800" marR="0" lvl="0" indent="-6858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2400" b="1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дисплеи для видеостен </a:t>
            </a:r>
            <a:endParaRPr sz="2400" b="1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g2be68c034e8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8678938"/>
            <a:ext cx="18288003" cy="160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g2be68c034e8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4025" y="1221550"/>
            <a:ext cx="6318200" cy="7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g2be68c034e8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07800" y="2652713"/>
            <a:ext cx="9848850" cy="498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g2be68c034e8_0_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4025" y="5621125"/>
            <a:ext cx="4219575" cy="281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g2be68c034e8_0_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40900" y="4982938"/>
            <a:ext cx="2247900" cy="3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g2be68c034e8_0_0"/>
          <p:cNvSpPr/>
          <p:nvPr/>
        </p:nvSpPr>
        <p:spPr>
          <a:xfrm>
            <a:off x="646997" y="2777250"/>
            <a:ext cx="6752100" cy="23859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F2F2F2"/>
          </a:solidFill>
          <a:ln w="2540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"/>
              <a:buChar char="●"/>
            </a:pPr>
            <a:r>
              <a:rPr lang="ru-RU" sz="1800" b="0" i="0" u="none" strike="noStrike" cap="none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Широкий модельный ряд от дискуссионных систем до цифровых конгресс-систем с синхронным переводом</a:t>
            </a:r>
            <a:endParaRPr sz="1800" b="0" i="0" u="none" strike="noStrike" cap="none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"/>
              <a:buChar char="●"/>
            </a:pPr>
            <a:r>
              <a:rPr lang="ru-RU" sz="1800" b="0" i="0" u="none" strike="noStrike" cap="none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Современная интеллектуальная платформа управления безбумажными конференциями</a:t>
            </a:r>
            <a:endParaRPr sz="1800" b="0" i="0" u="none" strike="noStrike" cap="none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"/>
              <a:buChar char="●"/>
            </a:pPr>
            <a:r>
              <a:rPr lang="ru-RU" sz="1800" b="0" i="0" u="none" strike="noStrike" cap="none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Оборудование звукоусиления для комплексного оснащения залов</a:t>
            </a:r>
            <a:endParaRPr sz="1800" b="0" i="0" u="none" strike="noStrike" cap="none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93" name="Google Shape;393;g2be68c034e8_0_0"/>
          <p:cNvSpPr txBox="1"/>
          <p:nvPr/>
        </p:nvSpPr>
        <p:spPr>
          <a:xfrm>
            <a:off x="7725250" y="756475"/>
            <a:ext cx="10318200" cy="17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137150" rIns="137150" bIns="13715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4400" b="0" i="0" u="none" strike="noStrike" cap="none">
                <a:solidFill>
                  <a:srgbClr val="910048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Комплексные решения в области конференц-связи</a:t>
            </a:r>
            <a:endParaRPr sz="4400" b="0" i="0" u="none" strike="noStrike" cap="none">
              <a:solidFill>
                <a:srgbClr val="910048"/>
              </a:solidFill>
              <a:latin typeface="Unbounded SemiBold"/>
              <a:ea typeface="Unbounded SemiBold"/>
              <a:cs typeface="Unbounded SemiBold"/>
              <a:sym typeface="Unbounded SemiBold"/>
            </a:endParaRPr>
          </a:p>
        </p:txBody>
      </p:sp>
      <p:sp>
        <p:nvSpPr>
          <p:cNvPr id="394" name="Google Shape;394;g2be68c034e8_0_0"/>
          <p:cNvSpPr txBox="1"/>
          <p:nvPr/>
        </p:nvSpPr>
        <p:spPr>
          <a:xfrm>
            <a:off x="7807650" y="7634300"/>
            <a:ext cx="9849000" cy="692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37150" tIns="137150" rIns="137150" bIns="1371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2700" b="0" i="0" u="none" strike="noStrike" cap="none">
                <a:solidFill>
                  <a:srgbClr val="910048"/>
                </a:solidFill>
                <a:latin typeface="Unbounded"/>
                <a:ea typeface="Unbounded"/>
                <a:cs typeface="Unbounded"/>
                <a:sym typeface="Unbounded"/>
              </a:rPr>
              <a:t>Прямые поставки, проектная защита</a:t>
            </a:r>
            <a:endParaRPr sz="2700" b="0" i="0" u="none" strike="noStrike" cap="none">
              <a:solidFill>
                <a:srgbClr val="910048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654325"/>
            <a:ext cx="13259586" cy="6024601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1"/>
          <p:cNvSpPr txBox="1"/>
          <p:nvPr/>
        </p:nvSpPr>
        <p:spPr>
          <a:xfrm>
            <a:off x="3540473" y="635622"/>
            <a:ext cx="98727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137150" rIns="137150" bIns="1371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4800" b="0" i="0" u="none" strike="noStrike" cap="none">
                <a:solidFill>
                  <a:srgbClr val="910048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Управляем голосом</a:t>
            </a:r>
            <a:endParaRPr sz="1700" b="0" i="0" u="none" strike="noStrike" cap="none">
              <a:solidFill>
                <a:srgbClr val="910048"/>
              </a:solidFill>
              <a:latin typeface="Unbounded SemiBold"/>
              <a:ea typeface="Unbounded SemiBold"/>
              <a:cs typeface="Unbounded SemiBold"/>
              <a:sym typeface="Unbounded SemiBold"/>
            </a:endParaRPr>
          </a:p>
        </p:txBody>
      </p:sp>
      <p:sp>
        <p:nvSpPr>
          <p:cNvPr id="401" name="Google Shape;401;p31"/>
          <p:cNvSpPr/>
          <p:nvPr/>
        </p:nvSpPr>
        <p:spPr>
          <a:xfrm>
            <a:off x="13688715" y="1796870"/>
            <a:ext cx="3912300" cy="2994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439" y="60000"/>
                </a:moveTo>
                <a:lnTo>
                  <a:pt x="6439" y="60000"/>
                </a:lnTo>
                <a:cubicBezTo>
                  <a:pt x="6439" y="32599"/>
                  <a:pt x="28680" y="9979"/>
                  <a:pt x="57087" y="8488"/>
                </a:cubicBezTo>
                <a:cubicBezTo>
                  <a:pt x="85493" y="6998"/>
                  <a:pt x="110153" y="27157"/>
                  <a:pt x="113244" y="54396"/>
                </a:cubicBezTo>
                <a:cubicBezTo>
                  <a:pt x="116334" y="81635"/>
                  <a:pt x="96776" y="106448"/>
                  <a:pt x="68706" y="110902"/>
                </a:cubicBezTo>
                <a:lnTo>
                  <a:pt x="68259" y="119170"/>
                </a:lnTo>
                <a:lnTo>
                  <a:pt x="57571" y="104944"/>
                </a:lnTo>
                <a:lnTo>
                  <a:pt x="69876" y="89244"/>
                </a:lnTo>
                <a:lnTo>
                  <a:pt x="69430" y="97497"/>
                </a:lnTo>
                <a:cubicBezTo>
                  <a:pt x="91670" y="93131"/>
                  <a:pt x="106322" y="74336"/>
                  <a:pt x="103013" y="54420"/>
                </a:cubicBezTo>
                <a:cubicBezTo>
                  <a:pt x="99704" y="34505"/>
                  <a:pt x="79556" y="20224"/>
                  <a:pt x="56834" y="21690"/>
                </a:cubicBezTo>
                <a:cubicBezTo>
                  <a:pt x="34113" y="23156"/>
                  <a:pt x="16526" y="39871"/>
                  <a:pt x="16526" y="60000"/>
                </a:cubicBezTo>
                <a:close/>
              </a:path>
            </a:pathLst>
          </a:custGeom>
          <a:solidFill>
            <a:srgbClr val="4372C3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50" tIns="137150" rIns="137150" bIns="1371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31"/>
          <p:cNvSpPr/>
          <p:nvPr/>
        </p:nvSpPr>
        <p:spPr>
          <a:xfrm>
            <a:off x="14644189" y="2559318"/>
            <a:ext cx="2173947" cy="1086713"/>
          </a:xfrm>
          <a:custGeom>
            <a:avLst/>
            <a:gdLst/>
            <a:ahLst/>
            <a:cxnLst/>
            <a:rect l="l" t="t" r="r" b="b"/>
            <a:pathLst>
              <a:path w="1449298" h="724475" extrusionOk="0">
                <a:moveTo>
                  <a:pt x="0" y="0"/>
                </a:moveTo>
                <a:lnTo>
                  <a:pt x="1449298" y="0"/>
                </a:lnTo>
                <a:lnTo>
                  <a:pt x="1449298" y="724475"/>
                </a:lnTo>
                <a:lnTo>
                  <a:pt x="0" y="724475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525" tIns="9525" rIns="9525" bIns="95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Интеграция</a:t>
            </a:r>
            <a:endParaRPr sz="1500" b="0" i="0" u="none" strike="noStrike" cap="none">
              <a:solidFill>
                <a:schemeClr val="dk1"/>
              </a:solidFill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Объединение камеры и микрофонной системы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31"/>
          <p:cNvSpPr/>
          <p:nvPr/>
        </p:nvSpPr>
        <p:spPr>
          <a:xfrm>
            <a:off x="12688079" y="3577926"/>
            <a:ext cx="3912300" cy="296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91613" y="18332"/>
                </a:moveTo>
                <a:lnTo>
                  <a:pt x="84232" y="28060"/>
                </a:lnTo>
                <a:cubicBezTo>
                  <a:pt x="69649" y="19481"/>
                  <a:pt x="50648" y="19427"/>
                  <a:pt x="36002" y="27923"/>
                </a:cubicBezTo>
                <a:cubicBezTo>
                  <a:pt x="21355" y="36420"/>
                  <a:pt x="13913" y="51815"/>
                  <a:pt x="17109" y="67000"/>
                </a:cubicBezTo>
                <a:cubicBezTo>
                  <a:pt x="20305" y="82186"/>
                  <a:pt x="33519" y="94209"/>
                  <a:pt x="50651" y="97519"/>
                </a:cubicBezTo>
                <a:lnTo>
                  <a:pt x="50208" y="89261"/>
                </a:lnTo>
                <a:lnTo>
                  <a:pt x="62408" y="104945"/>
                </a:lnTo>
                <a:lnTo>
                  <a:pt x="51811" y="119187"/>
                </a:lnTo>
                <a:lnTo>
                  <a:pt x="51368" y="110915"/>
                </a:lnTo>
                <a:lnTo>
                  <a:pt x="51368" y="110915"/>
                </a:lnTo>
                <a:cubicBezTo>
                  <a:pt x="29475" y="107479"/>
                  <a:pt x="12041" y="91426"/>
                  <a:pt x="7512" y="70533"/>
                </a:cubicBezTo>
                <a:cubicBezTo>
                  <a:pt x="2982" y="49640"/>
                  <a:pt x="12293" y="28220"/>
                  <a:pt x="30934" y="16650"/>
                </a:cubicBezTo>
                <a:cubicBezTo>
                  <a:pt x="49574" y="5080"/>
                  <a:pt x="73695" y="5749"/>
                  <a:pt x="91613" y="18332"/>
                </a:cubicBezTo>
                <a:close/>
              </a:path>
            </a:pathLst>
          </a:custGeom>
          <a:solidFill>
            <a:srgbClr val="1429A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50" tIns="137150" rIns="137150" bIns="1371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31"/>
          <p:cNvSpPr/>
          <p:nvPr/>
        </p:nvSpPr>
        <p:spPr>
          <a:xfrm>
            <a:off x="13373247" y="4303077"/>
            <a:ext cx="2173947" cy="1086713"/>
          </a:xfrm>
          <a:custGeom>
            <a:avLst/>
            <a:gdLst/>
            <a:ahLst/>
            <a:cxnLst/>
            <a:rect l="l" t="t" r="r" b="b"/>
            <a:pathLst>
              <a:path w="1449298" h="724475" extrusionOk="0">
                <a:moveTo>
                  <a:pt x="0" y="0"/>
                </a:moveTo>
                <a:lnTo>
                  <a:pt x="1449298" y="0"/>
                </a:lnTo>
                <a:lnTo>
                  <a:pt x="1449298" y="724475"/>
                </a:lnTo>
                <a:lnTo>
                  <a:pt x="0" y="724475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525" tIns="9525" rIns="9525" bIns="95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Управление</a:t>
            </a:r>
            <a:br>
              <a:rPr lang="ru-RU" sz="1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-RU" sz="1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Активируемое голосом решение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31"/>
          <p:cNvSpPr/>
          <p:nvPr/>
        </p:nvSpPr>
        <p:spPr>
          <a:xfrm>
            <a:off x="13964225" y="5143500"/>
            <a:ext cx="3361200" cy="2968200"/>
          </a:xfrm>
          <a:prstGeom prst="blockArc">
            <a:avLst>
              <a:gd name="adj1" fmla="val 13500000"/>
              <a:gd name="adj2" fmla="val 10800000"/>
              <a:gd name="adj3" fmla="val 12740"/>
            </a:avLst>
          </a:prstGeom>
          <a:solidFill>
            <a:srgbClr val="910048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50" tIns="137150" rIns="137150" bIns="1371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31"/>
          <p:cNvSpPr/>
          <p:nvPr/>
        </p:nvSpPr>
        <p:spPr>
          <a:xfrm>
            <a:off x="14535273" y="6203366"/>
            <a:ext cx="2173947" cy="1086713"/>
          </a:xfrm>
          <a:custGeom>
            <a:avLst/>
            <a:gdLst/>
            <a:ahLst/>
            <a:cxnLst/>
            <a:rect l="l" t="t" r="r" b="b"/>
            <a:pathLst>
              <a:path w="1449298" h="724475" extrusionOk="0">
                <a:moveTo>
                  <a:pt x="0" y="0"/>
                </a:moveTo>
                <a:lnTo>
                  <a:pt x="1449298" y="0"/>
                </a:lnTo>
                <a:lnTo>
                  <a:pt x="1449298" y="724475"/>
                </a:lnTo>
                <a:lnTo>
                  <a:pt x="0" y="724475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525" tIns="9525" rIns="9525" bIns="95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Движение</a:t>
            </a:r>
            <a:br>
              <a:rPr lang="ru-RU" sz="1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-RU" sz="1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Перемещение объектива согласно предустановкам камеры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7" name="Google Shape;407;p31"/>
          <p:cNvPicPr preferRelativeResize="0"/>
          <p:nvPr/>
        </p:nvPicPr>
        <p:blipFill rotWithShape="1">
          <a:blip r:embed="rId4">
            <a:alphaModFix/>
          </a:blip>
          <a:srcRect l="12725" t="31574" r="14486" b="31111"/>
          <a:stretch/>
        </p:blipFill>
        <p:spPr>
          <a:xfrm>
            <a:off x="13874463" y="741647"/>
            <a:ext cx="3655055" cy="796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1294" y="647395"/>
            <a:ext cx="2813364" cy="2110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8678938"/>
            <a:ext cx="18288003" cy="160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Google Shape;414;p4"/>
          <p:cNvPicPr preferRelativeResize="0"/>
          <p:nvPr/>
        </p:nvPicPr>
        <p:blipFill rotWithShape="1">
          <a:blip r:embed="rId3">
            <a:alphaModFix/>
          </a:blip>
          <a:srcRect l="80656" t="17991" r="5031" b="20647"/>
          <a:stretch/>
        </p:blipFill>
        <p:spPr>
          <a:xfrm>
            <a:off x="13518408" y="2475652"/>
            <a:ext cx="2314578" cy="275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4"/>
          <p:cNvPicPr preferRelativeResize="0"/>
          <p:nvPr/>
        </p:nvPicPr>
        <p:blipFill rotWithShape="1">
          <a:blip r:embed="rId3">
            <a:alphaModFix/>
          </a:blip>
          <a:srcRect l="3098" t="27645" r="78551" b="20646"/>
          <a:stretch/>
        </p:blipFill>
        <p:spPr>
          <a:xfrm>
            <a:off x="9901238" y="6021696"/>
            <a:ext cx="2967841" cy="2319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4"/>
          <p:cNvPicPr preferRelativeResize="0"/>
          <p:nvPr/>
        </p:nvPicPr>
        <p:blipFill rotWithShape="1">
          <a:blip r:embed="rId3">
            <a:alphaModFix/>
          </a:blip>
          <a:srcRect l="56874" t="15235" r="30606" b="20752"/>
          <a:stretch/>
        </p:blipFill>
        <p:spPr>
          <a:xfrm>
            <a:off x="10350817" y="2385143"/>
            <a:ext cx="2068682" cy="2933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4"/>
          <p:cNvPicPr preferRelativeResize="0"/>
          <p:nvPr/>
        </p:nvPicPr>
        <p:blipFill rotWithShape="1">
          <a:blip r:embed="rId4">
            <a:alphaModFix/>
          </a:blip>
          <a:srcRect l="12725" t="31574" r="14486" b="31111"/>
          <a:stretch/>
        </p:blipFill>
        <p:spPr>
          <a:xfrm>
            <a:off x="2575972" y="540823"/>
            <a:ext cx="3679815" cy="801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5356" y="1912160"/>
            <a:ext cx="8401049" cy="6403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4"/>
          <p:cNvPicPr preferRelativeResize="0"/>
          <p:nvPr/>
        </p:nvPicPr>
        <p:blipFill rotWithShape="1">
          <a:blip r:embed="rId3">
            <a:alphaModFix/>
          </a:blip>
          <a:srcRect l="28617" t="10512" r="53031" b="22030"/>
          <a:stretch/>
        </p:blipFill>
        <p:spPr>
          <a:xfrm>
            <a:off x="13586260" y="5254897"/>
            <a:ext cx="2967846" cy="3026241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4"/>
          <p:cNvSpPr txBox="1"/>
          <p:nvPr/>
        </p:nvSpPr>
        <p:spPr>
          <a:xfrm>
            <a:off x="8976406" y="511921"/>
            <a:ext cx="7577700" cy="1170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37150" tIns="137150" rIns="137150" bIns="1371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2700" b="0" i="0" u="none" strike="noStrike" cap="none">
                <a:solidFill>
                  <a:srgbClr val="910048"/>
                </a:solidFill>
                <a:latin typeface="Unbounded"/>
                <a:ea typeface="Unbounded"/>
                <a:cs typeface="Unbounded"/>
                <a:sym typeface="Unbounded"/>
              </a:rPr>
              <a:t>Совместимые </a:t>
            </a:r>
            <a:br>
              <a:rPr lang="ru-RU" sz="2700" b="0" i="0" u="none" strike="noStrike" cap="none">
                <a:solidFill>
                  <a:srgbClr val="910048"/>
                </a:solidFill>
                <a:latin typeface="Unbounded"/>
                <a:ea typeface="Unbounded"/>
                <a:cs typeface="Unbounded"/>
                <a:sym typeface="Unbounded"/>
              </a:rPr>
            </a:br>
            <a:r>
              <a:rPr lang="ru-RU" sz="2700" b="0" i="0" u="none" strike="noStrike" cap="none">
                <a:solidFill>
                  <a:srgbClr val="910048"/>
                </a:solidFill>
                <a:latin typeface="Unbounded"/>
                <a:ea typeface="Unbounded"/>
                <a:cs typeface="Unbounded"/>
                <a:sym typeface="Unbounded"/>
              </a:rPr>
              <a:t>микрофонные массивы</a:t>
            </a:r>
            <a:endParaRPr sz="1200" b="0" i="0" u="none" strike="noStrike" cap="none">
              <a:solidFill>
                <a:srgbClr val="910048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pic>
        <p:nvPicPr>
          <p:cNvPr id="421" name="Google Shape;421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8678938"/>
            <a:ext cx="18288003" cy="160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Google Shape;427;g2be725f0216_3_1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8678937"/>
            <a:ext cx="18288000" cy="1608049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g2be725f0216_3_129"/>
          <p:cNvSpPr/>
          <p:nvPr/>
        </p:nvSpPr>
        <p:spPr>
          <a:xfrm>
            <a:off x="9343187" y="5378251"/>
            <a:ext cx="8549028" cy="3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Разные варианты монтажа и форм-факторы, от простых сценариев до крупных и сложных проектов:</a:t>
            </a:r>
            <a:endParaRPr sz="1800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85800" marR="0" lvl="0" indent="-673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ru-RU"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Модели: </a:t>
            </a:r>
            <a:r>
              <a:rPr lang="ru-RU" sz="1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MXA920W, 920S, MXA902, MXA901, MXA710-4FT, 2FT </a:t>
            </a:r>
            <a:r>
              <a:rPr lang="ru-RU"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встроенный процессор </a:t>
            </a:r>
            <a:r>
              <a:rPr lang="ru-RU" sz="1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IntelliMix DSP</a:t>
            </a:r>
            <a:r>
              <a:rPr lang="ru-RU"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в каждой модели</a:t>
            </a:r>
            <a:endParaRPr sz="1800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85800" marR="0" lvl="0" indent="-6731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ru-RU"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API с передачей </a:t>
            </a:r>
            <a:r>
              <a:rPr lang="ru-RU" sz="1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координат говорящего для интеграции в сторонние системы </a:t>
            </a:r>
            <a:r>
              <a:rPr lang="ru-RU"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управления.</a:t>
            </a:r>
            <a:endParaRPr sz="21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85800" marR="0" lvl="0" indent="-6731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ru-RU" sz="1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MXA901 – </a:t>
            </a:r>
            <a:r>
              <a:rPr lang="ru-RU" sz="1800" b="1" i="0" u="none" strike="noStrike" cap="none">
                <a:solidFill>
                  <a:srgbClr val="2DC0D4"/>
                </a:solidFill>
                <a:latin typeface="Raleway"/>
                <a:ea typeface="Raleway"/>
                <a:cs typeface="Raleway"/>
                <a:sym typeface="Raleway"/>
              </a:rPr>
              <a:t>новинка сезона</a:t>
            </a:r>
            <a:r>
              <a:rPr lang="ru-RU" sz="1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 компактном дизайне</a:t>
            </a:r>
            <a:r>
              <a:rPr lang="ru-RU" sz="1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ru-RU"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выглядит хорошо</a:t>
            </a:r>
            <a:r>
              <a:rPr lang="ru-RU" sz="1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звучит ещё лучше. </a:t>
            </a:r>
            <a:endParaRPr sz="1800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29" name="Google Shape;429;g2be725f0216_3_129"/>
          <p:cNvPicPr preferRelativeResize="0"/>
          <p:nvPr/>
        </p:nvPicPr>
        <p:blipFill rotWithShape="1">
          <a:blip r:embed="rId4">
            <a:alphaModFix/>
          </a:blip>
          <a:srcRect b="21314"/>
          <a:stretch/>
        </p:blipFill>
        <p:spPr>
          <a:xfrm>
            <a:off x="9241359" y="0"/>
            <a:ext cx="9046641" cy="4744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g2be725f0216_3_1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6375" y="826025"/>
            <a:ext cx="2731955" cy="99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g2be725f0216_3_129"/>
          <p:cNvPicPr preferRelativeResize="0"/>
          <p:nvPr/>
        </p:nvPicPr>
        <p:blipFill rotWithShape="1">
          <a:blip r:embed="rId6">
            <a:alphaModFix/>
          </a:blip>
          <a:srcRect l="9682"/>
          <a:stretch/>
        </p:blipFill>
        <p:spPr>
          <a:xfrm>
            <a:off x="0" y="1861775"/>
            <a:ext cx="9241349" cy="6664774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g2be725f0216_3_129"/>
          <p:cNvSpPr txBox="1"/>
          <p:nvPr/>
        </p:nvSpPr>
        <p:spPr>
          <a:xfrm>
            <a:off x="624675" y="2396750"/>
            <a:ext cx="85428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2DC0D4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Будьте </a:t>
            </a:r>
            <a:r>
              <a:rPr lang="ru-RU" sz="4800" b="0" i="0" u="none" strike="noStrike" cap="none">
                <a:solidFill>
                  <a:srgbClr val="910048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на высоте</a:t>
            </a:r>
            <a:endParaRPr sz="4800" b="0" i="0" u="none" strike="noStrike" cap="none">
              <a:solidFill>
                <a:srgbClr val="910048"/>
              </a:solidFill>
              <a:latin typeface="Unbounded SemiBold"/>
              <a:ea typeface="Unbounded SemiBold"/>
              <a:cs typeface="Unbounded SemiBold"/>
              <a:sym typeface="Unbounded SemiBold"/>
            </a:endParaRPr>
          </a:p>
        </p:txBody>
      </p:sp>
      <p:pic>
        <p:nvPicPr>
          <p:cNvPr id="433" name="Google Shape;433;g2be725f0216_3_12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76363" y="4846755"/>
            <a:ext cx="5994173" cy="3904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g2be725f0216_3_129"/>
          <p:cNvPicPr preferRelativeResize="0"/>
          <p:nvPr/>
        </p:nvPicPr>
        <p:blipFill rotWithShape="1">
          <a:blip r:embed="rId8">
            <a:alphaModFix/>
          </a:blip>
          <a:srcRect b="31152"/>
          <a:stretch/>
        </p:blipFill>
        <p:spPr>
          <a:xfrm>
            <a:off x="2314400" y="3790659"/>
            <a:ext cx="6926950" cy="1907626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g2be725f0216_3_129"/>
          <p:cNvSpPr/>
          <p:nvPr/>
        </p:nvSpPr>
        <p:spPr>
          <a:xfrm>
            <a:off x="774525" y="7822680"/>
            <a:ext cx="8243100" cy="206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Потолочные микрофонные массивы Shure Microflex Advance</a:t>
            </a:r>
            <a:r>
              <a:rPr lang="ru-RU"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21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436" name="Google Shape;436;g2be725f0216_3_129"/>
          <p:cNvGrpSpPr/>
          <p:nvPr/>
        </p:nvGrpSpPr>
        <p:grpSpPr>
          <a:xfrm>
            <a:off x="5121129" y="787831"/>
            <a:ext cx="2607430" cy="1037651"/>
            <a:chOff x="4352927" y="774529"/>
            <a:chExt cx="2917595" cy="1161084"/>
          </a:xfrm>
        </p:grpSpPr>
        <p:pic>
          <p:nvPicPr>
            <p:cNvPr id="437" name="Google Shape;437;g2be725f0216_3_129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417432" y="774529"/>
              <a:ext cx="2788586" cy="11610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8" name="Google Shape;438;g2be725f0216_3_129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4352927" y="979833"/>
              <a:ext cx="2917595" cy="87329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5"/>
          <p:cNvSpPr txBox="1"/>
          <p:nvPr/>
        </p:nvSpPr>
        <p:spPr>
          <a:xfrm>
            <a:off x="3731851" y="2187203"/>
            <a:ext cx="10824300" cy="1975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137150" rIns="137150" bIns="1371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4800" b="0" i="0" u="none" strike="noStrike" cap="none">
                <a:solidFill>
                  <a:srgbClr val="910048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 </a:t>
            </a:r>
            <a:endParaRPr sz="2100" b="0" i="0" u="none" strike="noStrike" cap="none">
              <a:solidFill>
                <a:srgbClr val="000000"/>
              </a:solidFill>
              <a:latin typeface="Unbounded SemiBold"/>
              <a:ea typeface="Unbounded SemiBold"/>
              <a:cs typeface="Unbounded SemiBold"/>
              <a:sym typeface="Unbounded SemiBold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4800" b="0" i="0" u="none" strike="noStrike" cap="none">
                <a:solidFill>
                  <a:srgbClr val="910048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камера наведись</a:t>
            </a:r>
            <a:endParaRPr sz="4800" b="0" i="0" u="none" strike="noStrike" cap="none">
              <a:solidFill>
                <a:srgbClr val="910048"/>
              </a:solidFill>
              <a:latin typeface="Unbounded SemiBold"/>
              <a:ea typeface="Unbounded SemiBold"/>
              <a:cs typeface="Unbounded SemiBold"/>
              <a:sym typeface="Unbounded SemiBold"/>
            </a:endParaRPr>
          </a:p>
        </p:txBody>
      </p:sp>
      <p:pic>
        <p:nvPicPr>
          <p:cNvPr id="444" name="Google Shape;44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3736370" y="1425248"/>
            <a:ext cx="4400550" cy="3520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5" descr="boundary table top microphones for meeting room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4681388"/>
            <a:ext cx="5472096" cy="4100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5" descr="microphones for meeting room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07954" y="4681388"/>
            <a:ext cx="5472096" cy="4100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5" descr="automated lift for boundary table top microphones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815906" y="4681386"/>
            <a:ext cx="5472096" cy="4100514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5"/>
          <p:cNvSpPr txBox="1"/>
          <p:nvPr/>
        </p:nvSpPr>
        <p:spPr>
          <a:xfrm>
            <a:off x="3749175" y="2173688"/>
            <a:ext cx="10824300" cy="1126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137150" rIns="137150" bIns="1371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4800" b="0" i="0" u="none" strike="noStrike" cap="none">
                <a:solidFill>
                  <a:srgbClr val="910048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Микрофон появись,</a:t>
            </a:r>
            <a:endParaRPr sz="2100" b="0" i="0" u="none" strike="noStrike" cap="none">
              <a:solidFill>
                <a:srgbClr val="000000"/>
              </a:solidFill>
              <a:latin typeface="Unbounded SemiBold"/>
              <a:ea typeface="Unbounded SemiBold"/>
              <a:cs typeface="Unbounded SemiBold"/>
              <a:sym typeface="Unbounded SemiBold"/>
            </a:endParaRPr>
          </a:p>
        </p:txBody>
      </p:sp>
      <p:sp>
        <p:nvSpPr>
          <p:cNvPr id="449" name="Google Shape;449;p5"/>
          <p:cNvSpPr txBox="1"/>
          <p:nvPr/>
        </p:nvSpPr>
        <p:spPr>
          <a:xfrm>
            <a:off x="4407582" y="793951"/>
            <a:ext cx="9472837" cy="7548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37150" tIns="137150" rIns="137150" bIns="1371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2700" b="0" i="0" u="none" strike="noStrike" cap="none">
                <a:solidFill>
                  <a:srgbClr val="910048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VIP-ПРОСТРАНСТВО</a:t>
            </a:r>
            <a:r>
              <a:rPr lang="ru-RU" sz="2700" b="0" i="0" u="none" strike="noStrike" cap="none">
                <a:solidFill>
                  <a:srgbClr val="910048"/>
                </a:solidFill>
                <a:latin typeface="Unbounded"/>
                <a:ea typeface="Unbounded"/>
                <a:cs typeface="Unbounded"/>
                <a:sym typeface="Unbounded"/>
              </a:rPr>
              <a:t> ДЛЯ ПЕРЕГОВОРОВ</a:t>
            </a:r>
            <a:endParaRPr sz="1200" b="0" i="0" u="none" strike="noStrike" cap="none">
              <a:solidFill>
                <a:srgbClr val="910048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pic>
        <p:nvPicPr>
          <p:cNvPr id="450" name="Google Shape;450;p5"/>
          <p:cNvPicPr preferRelativeResize="0"/>
          <p:nvPr/>
        </p:nvPicPr>
        <p:blipFill rotWithShape="1">
          <a:blip r:embed="rId7">
            <a:alphaModFix/>
          </a:blip>
          <a:srcRect l="12725" t="31574" r="14486" b="31111"/>
          <a:stretch/>
        </p:blipFill>
        <p:spPr>
          <a:xfrm>
            <a:off x="14787982" y="4763393"/>
            <a:ext cx="2297325" cy="500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23018" y="3925065"/>
            <a:ext cx="2741215" cy="1165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79600" y="3228681"/>
            <a:ext cx="3354490" cy="1425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0" y="8678938"/>
            <a:ext cx="18288003" cy="160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-409288" y="603191"/>
            <a:ext cx="5994173" cy="39043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34"/>
          <p:cNvSpPr txBox="1"/>
          <p:nvPr/>
        </p:nvSpPr>
        <p:spPr>
          <a:xfrm>
            <a:off x="879600" y="810000"/>
            <a:ext cx="7135688" cy="7548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37150" tIns="137150" rIns="137150" bIns="13715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2700" b="0" i="0" u="none" strike="noStrike" cap="none">
                <a:solidFill>
                  <a:srgbClr val="910048"/>
                </a:solidFill>
                <a:latin typeface="Unbounded"/>
                <a:ea typeface="Unbounded"/>
                <a:cs typeface="Unbounded"/>
                <a:sym typeface="Unbounded"/>
              </a:rPr>
              <a:t>ОСНАЩАЕМ </a:t>
            </a:r>
            <a:r>
              <a:rPr lang="ru-RU" sz="2700" b="0" i="0" u="none" strike="noStrike" cap="none">
                <a:solidFill>
                  <a:srgbClr val="910048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КОНФЕРЕНЦ-ЗАЛ</a:t>
            </a:r>
            <a:endParaRPr sz="1200" b="0" i="0" u="none" strike="noStrike" cap="none">
              <a:solidFill>
                <a:srgbClr val="910048"/>
              </a:solidFill>
              <a:latin typeface="Unbounded SemiBold"/>
              <a:ea typeface="Unbounded SemiBold"/>
              <a:cs typeface="Unbounded SemiBold"/>
              <a:sym typeface="Unbounded SemiBold"/>
            </a:endParaRPr>
          </a:p>
        </p:txBody>
      </p:sp>
      <p:pic>
        <p:nvPicPr>
          <p:cNvPr id="460" name="Google Shape;460;p34" descr="Confidea FLEX G4 ワイヤレス会議マイクシステム｜オーディオブレインズ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15288" y="2441023"/>
            <a:ext cx="9604547" cy="5881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34"/>
          <p:cNvPicPr preferRelativeResize="0"/>
          <p:nvPr/>
        </p:nvPicPr>
        <p:blipFill rotWithShape="1">
          <a:blip r:embed="rId4">
            <a:alphaModFix/>
          </a:blip>
          <a:srcRect l="12725" t="31574" r="14486" b="31111"/>
          <a:stretch/>
        </p:blipFill>
        <p:spPr>
          <a:xfrm>
            <a:off x="9504455" y="741980"/>
            <a:ext cx="3529015" cy="768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4" descr="Logo Televic Conference - Televic Conference Fra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522637" y="880775"/>
            <a:ext cx="3529014" cy="916712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34"/>
          <p:cNvSpPr txBox="1"/>
          <p:nvPr/>
        </p:nvSpPr>
        <p:spPr>
          <a:xfrm>
            <a:off x="821517" y="4283854"/>
            <a:ext cx="6421313" cy="3693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292929"/>
                </a:solidFill>
                <a:latin typeface="Raleway"/>
                <a:ea typeface="Raleway"/>
                <a:cs typeface="Raleway"/>
                <a:sym typeface="Raleway"/>
              </a:rPr>
              <a:t>Все довольны:</a:t>
            </a:r>
            <a:endParaRPr sz="21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292929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318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ru-RU" sz="2400" b="0" i="0" u="none" strike="noStrike" cap="none">
                <a:solidFill>
                  <a:srgbClr val="292929"/>
                </a:solidFill>
                <a:latin typeface="Raleway"/>
                <a:ea typeface="Raleway"/>
                <a:cs typeface="Raleway"/>
                <a:sym typeface="Raleway"/>
              </a:rPr>
              <a:t>Превосходное </a:t>
            </a:r>
            <a:r>
              <a:rPr lang="ru-RU" sz="2400" b="1" i="0" u="none" strike="noStrike" cap="none">
                <a:solidFill>
                  <a:srgbClr val="292929"/>
                </a:solidFill>
                <a:latin typeface="Raleway"/>
                <a:ea typeface="Raleway"/>
                <a:cs typeface="Raleway"/>
                <a:sym typeface="Raleway"/>
              </a:rPr>
              <a:t>качество</a:t>
            </a:r>
            <a:r>
              <a:rPr lang="ru-RU" sz="2400" b="0" i="0" u="none" strike="noStrike" cap="none">
                <a:solidFill>
                  <a:srgbClr val="292929"/>
                </a:solidFill>
                <a:latin typeface="Raleway"/>
                <a:ea typeface="Raleway"/>
                <a:cs typeface="Raleway"/>
                <a:sym typeface="Raleway"/>
              </a:rPr>
              <a:t> изображения 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1800" marR="0" lvl="0" indent="-4318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ru-RU" sz="2400" b="1" i="0" u="none" strike="noStrike" cap="none">
                <a:solidFill>
                  <a:srgbClr val="292929"/>
                </a:solidFill>
                <a:latin typeface="Raleway"/>
                <a:ea typeface="Raleway"/>
                <a:cs typeface="Raleway"/>
                <a:sym typeface="Raleway"/>
              </a:rPr>
              <a:t>Мгновенная</a:t>
            </a:r>
            <a:r>
              <a:rPr lang="ru-RU" sz="2400" b="0" i="0" u="none" strike="noStrike" cap="none">
                <a:solidFill>
                  <a:srgbClr val="292929"/>
                </a:solidFill>
                <a:latin typeface="Raleway"/>
                <a:ea typeface="Raleway"/>
                <a:cs typeface="Raleway"/>
                <a:sym typeface="Raleway"/>
              </a:rPr>
              <a:t> видеосвязь с удаленными гостями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1800" marR="0" lvl="0" indent="-4318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ru-RU" sz="2400" b="0" i="0" u="none" strike="noStrike" cap="none">
                <a:solidFill>
                  <a:srgbClr val="292929"/>
                </a:solidFill>
                <a:latin typeface="Raleway"/>
                <a:ea typeface="Raleway"/>
                <a:cs typeface="Raleway"/>
                <a:sym typeface="Raleway"/>
              </a:rPr>
              <a:t>Видеосвязь в помещении и вывод видео высокого разрешения на панели делегатов и дисплеи конференц-залов</a:t>
            </a:r>
            <a:endParaRPr sz="24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64" name="Google Shape;464;p34" descr="Довольный – Бесплатные иконки: смайлы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57322" y="3582028"/>
            <a:ext cx="1349702" cy="1349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3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8678938"/>
            <a:ext cx="18288003" cy="160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Google Shape;470;p35" descr="DynamicX2Talk monitor with micropho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03991"/>
            <a:ext cx="9558339" cy="6889218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35"/>
          <p:cNvSpPr txBox="1"/>
          <p:nvPr/>
        </p:nvSpPr>
        <p:spPr>
          <a:xfrm>
            <a:off x="879600" y="810000"/>
            <a:ext cx="16529100" cy="692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37150" tIns="137150" rIns="137150" bIns="1371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2700" b="0" i="0" u="none" strike="noStrike" cap="none">
                <a:solidFill>
                  <a:srgbClr val="910048"/>
                </a:solidFill>
                <a:latin typeface="Unbounded"/>
                <a:ea typeface="Unbounded"/>
                <a:cs typeface="Unbounded"/>
                <a:sym typeface="Unbounded"/>
              </a:rPr>
              <a:t>ОСНАЩАЕМ </a:t>
            </a:r>
            <a:r>
              <a:rPr lang="ru-RU" sz="2700" b="0" i="0" u="none" strike="noStrike" cap="none">
                <a:solidFill>
                  <a:srgbClr val="910048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ПРЕМИАЛЬНЫЙ</a:t>
            </a:r>
            <a:r>
              <a:rPr lang="ru-RU" sz="2700" b="0" i="0" u="none" strike="noStrike" cap="none">
                <a:solidFill>
                  <a:srgbClr val="910048"/>
                </a:solidFill>
                <a:latin typeface="Unbounded"/>
                <a:ea typeface="Unbounded"/>
                <a:cs typeface="Unbounded"/>
                <a:sym typeface="Unbounded"/>
              </a:rPr>
              <a:t> КОНФЕРЕНЦ-ЗАЛ </a:t>
            </a:r>
            <a:endParaRPr sz="1200" b="0" i="0" u="none" strike="noStrike" cap="none">
              <a:solidFill>
                <a:srgbClr val="910048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pic>
        <p:nvPicPr>
          <p:cNvPr id="472" name="Google Shape;472;p35" descr="monitor for conference room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58375" y="2717514"/>
            <a:ext cx="8429625" cy="6075694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35"/>
          <p:cNvSpPr/>
          <p:nvPr/>
        </p:nvSpPr>
        <p:spPr>
          <a:xfrm>
            <a:off x="12965006" y="2284399"/>
            <a:ext cx="4443300" cy="23859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F2F2F2"/>
          </a:solidFill>
          <a:ln w="2540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1143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666666"/>
                </a:solidFill>
                <a:latin typeface="Raleway Black"/>
                <a:ea typeface="Raleway Black"/>
                <a:cs typeface="Raleway Black"/>
                <a:sym typeface="Raleway Black"/>
              </a:rPr>
              <a:t>Интерфейс Arthur Holm ERT-60</a:t>
            </a:r>
            <a:r>
              <a:rPr lang="ru-RU" sz="1800" b="0" i="0" u="none" strike="noStrike" cap="none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простой способ управления и диагностики моторизованных мониторов, микрофонных лифтов и других автоматизированных решений от Arthur Holm.</a:t>
            </a:r>
            <a:endParaRPr sz="18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74" name="Google Shape;474;p35" descr="Logo Televic Conference - Televic Conference Fra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43911" y="3923550"/>
            <a:ext cx="3521887" cy="91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49964" y="1679925"/>
            <a:ext cx="4443300" cy="1888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3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8678938"/>
            <a:ext cx="18288003" cy="160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2be68c034e8_0_18"/>
          <p:cNvSpPr txBox="1"/>
          <p:nvPr/>
        </p:nvSpPr>
        <p:spPr>
          <a:xfrm>
            <a:off x="879600" y="810000"/>
            <a:ext cx="16529100" cy="692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37150" tIns="137150" rIns="137150" bIns="1371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2700" b="0" i="0" u="none" strike="noStrike" cap="none">
                <a:solidFill>
                  <a:srgbClr val="910048"/>
                </a:solidFill>
                <a:latin typeface="Unbounded"/>
                <a:ea typeface="Unbounded"/>
                <a:cs typeface="Unbounded"/>
                <a:sym typeface="Unbounded"/>
              </a:rPr>
              <a:t>ОСНАЩАЕМ </a:t>
            </a:r>
            <a:r>
              <a:rPr lang="ru-RU" sz="2700" b="0" i="0" u="none" strike="noStrike" cap="none">
                <a:solidFill>
                  <a:srgbClr val="910048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ПРЕМИАЛЬНЫЙ</a:t>
            </a:r>
            <a:r>
              <a:rPr lang="ru-RU" sz="2700" b="0" i="0" u="none" strike="noStrike" cap="none">
                <a:solidFill>
                  <a:srgbClr val="910048"/>
                </a:solidFill>
                <a:latin typeface="Unbounded"/>
                <a:ea typeface="Unbounded"/>
                <a:cs typeface="Unbounded"/>
                <a:sym typeface="Unbounded"/>
              </a:rPr>
              <a:t> КОНФЕРЕНЦ-ЗАЛ </a:t>
            </a:r>
            <a:endParaRPr sz="1200" b="0" i="0" u="none" strike="noStrike" cap="none">
              <a:solidFill>
                <a:srgbClr val="910048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pic>
        <p:nvPicPr>
          <p:cNvPr id="482" name="Google Shape;482;g2be68c034e8_0_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8678938"/>
            <a:ext cx="18288003" cy="160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g2be68c034e8_0_18"/>
          <p:cNvPicPr preferRelativeResize="0"/>
          <p:nvPr/>
        </p:nvPicPr>
        <p:blipFill rotWithShape="1">
          <a:blip r:embed="rId4">
            <a:alphaModFix/>
          </a:blip>
          <a:srcRect l="27106" r="29599"/>
          <a:stretch/>
        </p:blipFill>
        <p:spPr>
          <a:xfrm>
            <a:off x="6845050" y="4779200"/>
            <a:ext cx="2163075" cy="374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g2be68c034e8_0_18"/>
          <p:cNvPicPr preferRelativeResize="0"/>
          <p:nvPr/>
        </p:nvPicPr>
        <p:blipFill rotWithShape="1">
          <a:blip r:embed="rId5">
            <a:alphaModFix/>
          </a:blip>
          <a:srcRect l="33448" r="32083"/>
          <a:stretch/>
        </p:blipFill>
        <p:spPr>
          <a:xfrm>
            <a:off x="11918402" y="4779263"/>
            <a:ext cx="1722149" cy="374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g2be68c034e8_0_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9675" y="4544875"/>
            <a:ext cx="5512100" cy="413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g2be68c034e8_0_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494885" y="5084088"/>
            <a:ext cx="4793112" cy="359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g2be68c034e8_0_1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9675" y="1502700"/>
            <a:ext cx="4165484" cy="3124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g2be68c034e8_0_1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008125" y="1502700"/>
            <a:ext cx="4165476" cy="3124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g2be68c034e8_0_1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12875" y="1502701"/>
            <a:ext cx="4165476" cy="3124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g2be68c034e8_0_1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3243192" y="1502700"/>
            <a:ext cx="4165509" cy="3124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g2be68c034e8_0_1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9431400" y="6246900"/>
            <a:ext cx="1955424" cy="73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2bd8eb409bd_6_0"/>
          <p:cNvSpPr txBox="1"/>
          <p:nvPr/>
        </p:nvSpPr>
        <p:spPr>
          <a:xfrm>
            <a:off x="6370566" y="646220"/>
            <a:ext cx="9446400" cy="1604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137150" rIns="137150" bIns="13715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4800" b="0" i="0" u="none" strike="noStrike" cap="none">
                <a:solidFill>
                  <a:srgbClr val="910048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 </a:t>
            </a:r>
            <a:endParaRPr sz="2100" b="0" i="0" u="none" strike="noStrike" cap="none">
              <a:solidFill>
                <a:srgbClr val="000000"/>
              </a:solidFill>
              <a:latin typeface="Unbounded SemiBold"/>
              <a:ea typeface="Unbounded SemiBold"/>
              <a:cs typeface="Unbounded SemiBold"/>
              <a:sym typeface="Unbounded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2700" b="0" i="0" u="none" strike="noStrike" cap="none">
                <a:solidFill>
                  <a:srgbClr val="910048"/>
                </a:solidFill>
                <a:latin typeface="Unbounded"/>
                <a:ea typeface="Unbounded"/>
                <a:cs typeface="Unbounded"/>
                <a:sym typeface="Unbounded"/>
              </a:rPr>
              <a:t>Простое решение для сложных задач</a:t>
            </a:r>
            <a:endParaRPr sz="2700" b="0" i="0" u="none" strike="noStrike" cap="none">
              <a:solidFill>
                <a:srgbClr val="910048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pic>
        <p:nvPicPr>
          <p:cNvPr id="498" name="Google Shape;498;g2bd8eb409bd_6_0" descr="ATE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9290" y="629118"/>
            <a:ext cx="2789868" cy="1571626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g2bd8eb409bd_6_0"/>
          <p:cNvSpPr txBox="1"/>
          <p:nvPr/>
        </p:nvSpPr>
        <p:spPr>
          <a:xfrm>
            <a:off x="6302328" y="610838"/>
            <a:ext cx="9446400" cy="1126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137150" rIns="137150" bIns="13715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4800" b="0" i="0" u="none" strike="noStrike" cap="none">
                <a:solidFill>
                  <a:srgbClr val="910048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Система управления</a:t>
            </a:r>
            <a:endParaRPr sz="2100" b="0" i="0" u="none" strike="noStrike" cap="none">
              <a:solidFill>
                <a:srgbClr val="000000"/>
              </a:solidFill>
              <a:latin typeface="Unbounded SemiBold"/>
              <a:ea typeface="Unbounded SemiBold"/>
              <a:cs typeface="Unbounded SemiBold"/>
              <a:sym typeface="Unbounded SemiBold"/>
            </a:endParaRPr>
          </a:p>
        </p:txBody>
      </p:sp>
      <p:pic>
        <p:nvPicPr>
          <p:cNvPr id="500" name="Google Shape;500;g2bd8eb409bd_6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8678938"/>
            <a:ext cx="18288003" cy="160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g2bd8eb409bd_6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61163" y="2465588"/>
            <a:ext cx="11297777" cy="625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6" name="Google Shape;506;p6" descr="WyreStorm Logo Large - NSC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53200" y="494473"/>
            <a:ext cx="3813010" cy="894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6" descr="NetworkHD Touch™ WyreStorm приложение из Apple APP Store - оборудование для  умного дома купить в Минске, цены Allvision.by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-1"/>
            <a:ext cx="13031409" cy="8678939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6"/>
          <p:cNvSpPr txBox="1"/>
          <p:nvPr/>
        </p:nvSpPr>
        <p:spPr>
          <a:xfrm>
            <a:off x="13681143" y="1573972"/>
            <a:ext cx="3980603" cy="1975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137150" rIns="137150" bIns="13715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2400" b="0" i="0" u="none" strike="noStrike" cap="none">
                <a:solidFill>
                  <a:srgbClr val="910048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Управление видеостенами и коммутацией AV over IP</a:t>
            </a:r>
            <a:endParaRPr sz="2400" b="0" i="0" u="none" strike="noStrike" cap="none">
              <a:solidFill>
                <a:srgbClr val="910048"/>
              </a:solidFill>
              <a:latin typeface="Unbounded SemiBold"/>
              <a:ea typeface="Unbounded SemiBold"/>
              <a:cs typeface="Unbounded SemiBold"/>
              <a:sym typeface="Unbounded SemiBold"/>
            </a:endParaRPr>
          </a:p>
        </p:txBody>
      </p:sp>
      <p:pic>
        <p:nvPicPr>
          <p:cNvPr id="509" name="Google Shape;509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681143" y="3735206"/>
            <a:ext cx="3813010" cy="2785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8678938"/>
            <a:ext cx="18288003" cy="160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" name="Google Shape;516;g2bcf343ac71_1_2"/>
          <p:cNvPicPr preferRelativeResize="0"/>
          <p:nvPr/>
        </p:nvPicPr>
        <p:blipFill rotWithShape="1">
          <a:blip r:embed="rId3">
            <a:alphaModFix/>
          </a:blip>
          <a:srcRect l="17546"/>
          <a:stretch/>
        </p:blipFill>
        <p:spPr>
          <a:xfrm>
            <a:off x="1823812" y="591375"/>
            <a:ext cx="11258664" cy="8522813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g2bcf343ac71_1_2"/>
          <p:cNvSpPr txBox="1"/>
          <p:nvPr/>
        </p:nvSpPr>
        <p:spPr>
          <a:xfrm>
            <a:off x="1990388" y="7979250"/>
            <a:ext cx="27033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137150" rIns="137150" bIns="1371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ru-RU" sz="23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SYN-KEY10</a:t>
            </a:r>
            <a:endParaRPr sz="23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18" name="Google Shape;518;g2bcf343ac71_1_2"/>
          <p:cNvSpPr txBox="1"/>
          <p:nvPr/>
        </p:nvSpPr>
        <p:spPr>
          <a:xfrm>
            <a:off x="5514675" y="7990725"/>
            <a:ext cx="36345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137150" rIns="137150" bIns="1371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-RU" sz="21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SYN-TOUCH10</a:t>
            </a:r>
            <a:endParaRPr sz="21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19" name="Google Shape;519;g2bcf343ac71_1_2" descr="WyreStorm Logo Large - NSC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351225" y="2010019"/>
            <a:ext cx="5056871" cy="1185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g2bcf343ac71_1_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8678938"/>
            <a:ext cx="18288003" cy="160805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g2bcf343ac71_1_2"/>
          <p:cNvSpPr txBox="1"/>
          <p:nvPr/>
        </p:nvSpPr>
        <p:spPr>
          <a:xfrm>
            <a:off x="879600" y="810000"/>
            <a:ext cx="16528500" cy="692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37150" tIns="137150" rIns="137150" bIns="1371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2700" b="0" i="0" u="none" strike="noStrike" cap="none">
                <a:solidFill>
                  <a:srgbClr val="910048"/>
                </a:solidFill>
                <a:latin typeface="Unbounded"/>
                <a:ea typeface="Unbounded"/>
                <a:cs typeface="Unbounded"/>
                <a:sym typeface="Unbounded"/>
              </a:rPr>
              <a:t>УПРАВЛЯЕМ </a:t>
            </a:r>
            <a:r>
              <a:rPr lang="ru-RU" sz="2700" b="0" i="0" u="none" strike="noStrike" cap="none">
                <a:solidFill>
                  <a:srgbClr val="910048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НЕБОЛЬШОЙ ПЕРЕГОВОРНОЙ</a:t>
            </a:r>
            <a:endParaRPr sz="1200" b="0" i="0" u="none" strike="noStrike" cap="none">
              <a:solidFill>
                <a:srgbClr val="910048"/>
              </a:solidFill>
              <a:latin typeface="Unbounded SemiBold"/>
              <a:ea typeface="Unbounded SemiBold"/>
              <a:cs typeface="Unbounded SemiBold"/>
              <a:sym typeface="Unbounded SemiBold"/>
            </a:endParaRPr>
          </a:p>
        </p:txBody>
      </p:sp>
      <p:pic>
        <p:nvPicPr>
          <p:cNvPr id="522" name="Google Shape;522;g2bcf343ac71_1_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073221" y="3552881"/>
            <a:ext cx="8214780" cy="5126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" name="Google Shape;527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8678938"/>
            <a:ext cx="18288003" cy="160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44959"/>
            <a:ext cx="18288000" cy="8667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4" name="Google Shape;534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65793" y="2935350"/>
            <a:ext cx="6222206" cy="574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" y="2935350"/>
            <a:ext cx="6222206" cy="574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64" descr="Renkus Heinz | Loudspeakers |Beam Steerable Arrays - Amber Tech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5806" y="1029789"/>
            <a:ext cx="5638868" cy="888246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64"/>
          <p:cNvSpPr txBox="1"/>
          <p:nvPr/>
        </p:nvSpPr>
        <p:spPr>
          <a:xfrm>
            <a:off x="7785132" y="910703"/>
            <a:ext cx="10244400" cy="1865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7150" tIns="137150" rIns="137150" bIns="13715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4800" b="0" i="0" u="none" strike="noStrike" cap="none">
                <a:solidFill>
                  <a:srgbClr val="910048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Управляем звуковым лучом</a:t>
            </a:r>
            <a:endParaRPr sz="1700" b="0" i="0" u="none" strike="noStrike" cap="none">
              <a:solidFill>
                <a:srgbClr val="910048"/>
              </a:solidFill>
              <a:latin typeface="Unbounded SemiBold"/>
              <a:ea typeface="Unbounded SemiBold"/>
              <a:cs typeface="Unbounded SemiBold"/>
              <a:sym typeface="Unbounded SemiBold"/>
            </a:endParaRPr>
          </a:p>
        </p:txBody>
      </p:sp>
      <p:sp>
        <p:nvSpPr>
          <p:cNvPr id="538" name="Google Shape;538;p64"/>
          <p:cNvSpPr txBox="1"/>
          <p:nvPr/>
        </p:nvSpPr>
        <p:spPr>
          <a:xfrm>
            <a:off x="6374673" y="3960539"/>
            <a:ext cx="5691000" cy="1754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-RU" sz="21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OmniBeam™ </a:t>
            </a:r>
            <a:r>
              <a:rPr lang="ru-RU" sz="21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— инновационная технология формирования звукового луча для покрытия, точно подобранного </a:t>
            </a:r>
            <a:r>
              <a:rPr lang="ru-RU" sz="21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 учетом геометрии</a:t>
            </a:r>
            <a:r>
              <a:rPr lang="ru-RU" sz="21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 пространства. </a:t>
            </a:r>
            <a:endParaRPr sz="21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39" name="Google Shape;539;p6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80606" y="5765836"/>
            <a:ext cx="5326787" cy="2913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6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8678938"/>
            <a:ext cx="18288003" cy="160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09849" y="3095046"/>
            <a:ext cx="8637005" cy="5043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9919" y="424531"/>
            <a:ext cx="6399104" cy="2350690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65"/>
          <p:cNvSpPr txBox="1"/>
          <p:nvPr/>
        </p:nvSpPr>
        <p:spPr>
          <a:xfrm>
            <a:off x="6639039" y="611925"/>
            <a:ext cx="10913400" cy="1865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7150" tIns="137150" rIns="137150" bIns="13715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4800" b="0" i="0" u="none" strike="noStrike" cap="none">
                <a:solidFill>
                  <a:srgbClr val="910048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Управляем сетью устройств Dante в облаке</a:t>
            </a:r>
            <a:endParaRPr sz="1700" b="0" i="0" u="none" strike="noStrike" cap="none">
              <a:solidFill>
                <a:srgbClr val="910048"/>
              </a:solidFill>
              <a:latin typeface="Unbounded SemiBold"/>
              <a:ea typeface="Unbounded SemiBold"/>
              <a:cs typeface="Unbounded SemiBold"/>
              <a:sym typeface="Unbounded SemiBold"/>
            </a:endParaRPr>
          </a:p>
        </p:txBody>
      </p:sp>
      <p:sp>
        <p:nvSpPr>
          <p:cNvPr id="548" name="Google Shape;548;p65"/>
          <p:cNvSpPr/>
          <p:nvPr/>
        </p:nvSpPr>
        <p:spPr>
          <a:xfrm>
            <a:off x="1027214" y="3639025"/>
            <a:ext cx="4443300" cy="23859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F2F2F2"/>
          </a:solidFill>
          <a:ln w="2540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1143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Raleway Black"/>
                <a:ea typeface="Raleway Black"/>
                <a:cs typeface="Raleway Black"/>
                <a:sym typeface="Raleway Black"/>
              </a:rPr>
              <a:t>SaaS-решение </a:t>
            </a:r>
            <a:r>
              <a:rPr lang="ru-RU"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для управления сетевыми устройствами Dante через веб-интерфейс доступно для тестирования. 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143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Бесплатная бета-версия поддерживает до 50 устройств.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9" name="Google Shape;549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8678938"/>
            <a:ext cx="18288003" cy="160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66"/>
          <p:cNvPicPr preferRelativeResize="0"/>
          <p:nvPr/>
        </p:nvPicPr>
        <p:blipFill rotWithShape="1">
          <a:blip r:embed="rId3">
            <a:alphaModFix/>
          </a:blip>
          <a:srcRect l="23360" t="16912" r="21016" b="32903"/>
          <a:stretch/>
        </p:blipFill>
        <p:spPr>
          <a:xfrm>
            <a:off x="800099" y="828676"/>
            <a:ext cx="4000500" cy="1533902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66"/>
          <p:cNvSpPr txBox="1"/>
          <p:nvPr/>
        </p:nvSpPr>
        <p:spPr>
          <a:xfrm>
            <a:off x="6231826" y="796388"/>
            <a:ext cx="10977900" cy="1865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7150" tIns="137150" rIns="137150" bIns="13715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4800" b="0" i="0" u="none" strike="noStrike" cap="none">
                <a:solidFill>
                  <a:srgbClr val="910048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Управляем и мониторим радиосистемы MIPRO</a:t>
            </a:r>
            <a:endParaRPr sz="1700" b="0" i="0" u="none" strike="noStrike" cap="none">
              <a:solidFill>
                <a:srgbClr val="910048"/>
              </a:solidFill>
              <a:latin typeface="Unbounded SemiBold"/>
              <a:ea typeface="Unbounded SemiBold"/>
              <a:cs typeface="Unbounded SemiBold"/>
              <a:sym typeface="Unbounded SemiBold"/>
            </a:endParaRPr>
          </a:p>
        </p:txBody>
      </p:sp>
      <p:pic>
        <p:nvPicPr>
          <p:cNvPr id="557" name="Google Shape;557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47738" y="4733144"/>
            <a:ext cx="4570570" cy="2907813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66"/>
          <p:cNvSpPr txBox="1"/>
          <p:nvPr/>
        </p:nvSpPr>
        <p:spPr>
          <a:xfrm>
            <a:off x="4047738" y="4137641"/>
            <a:ext cx="4570500" cy="554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37150" tIns="137150" rIns="137150" bIns="1371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1800" b="0" i="0" u="none" strike="noStrike" cap="none">
                <a:solidFill>
                  <a:srgbClr val="910048"/>
                </a:solidFill>
                <a:latin typeface="Raleway"/>
                <a:ea typeface="Raleway"/>
                <a:cs typeface="Raleway"/>
                <a:sym typeface="Raleway"/>
              </a:rPr>
              <a:t>Организация рабочих каналов</a:t>
            </a:r>
            <a:endParaRPr sz="800" b="0" i="0" u="none" strike="noStrike" cap="none">
              <a:solidFill>
                <a:srgbClr val="910048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59" name="Google Shape;559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16339" y="4340861"/>
            <a:ext cx="5283516" cy="3300094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66"/>
          <p:cNvSpPr txBox="1"/>
          <p:nvPr/>
        </p:nvSpPr>
        <p:spPr>
          <a:xfrm>
            <a:off x="8416339" y="4137641"/>
            <a:ext cx="5283600" cy="595527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137150" tIns="137150" rIns="137150" bIns="1371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1800" b="0" i="0" u="none" strike="noStrike" cap="none">
                <a:solidFill>
                  <a:srgbClr val="910048"/>
                </a:solidFill>
                <a:latin typeface="Raleway"/>
                <a:ea typeface="Raleway"/>
                <a:cs typeface="Raleway"/>
                <a:sym typeface="Raleway"/>
              </a:rPr>
              <a:t>Анализ и сканирование РЧ-среды</a:t>
            </a:r>
            <a:endParaRPr sz="800" b="0" i="0" u="none" strike="noStrike" cap="none">
              <a:solidFill>
                <a:srgbClr val="910048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61" name="Google Shape;561;p6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699875" y="4737375"/>
            <a:ext cx="4588126" cy="2907824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66"/>
          <p:cNvSpPr txBox="1"/>
          <p:nvPr/>
        </p:nvSpPr>
        <p:spPr>
          <a:xfrm>
            <a:off x="13699860" y="4137641"/>
            <a:ext cx="4588200" cy="554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37150" tIns="137150" rIns="137150" bIns="13715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1800" b="0" i="0" u="none" strike="noStrike" cap="none">
                <a:solidFill>
                  <a:srgbClr val="910048"/>
                </a:solidFill>
                <a:latin typeface="Raleway"/>
                <a:ea typeface="Raleway"/>
                <a:cs typeface="Raleway"/>
                <a:sym typeface="Raleway"/>
              </a:rPr>
              <a:t>Мониторинг рабочих каналов</a:t>
            </a:r>
            <a:endParaRPr sz="800" b="0" i="0" u="none" strike="noStrike" cap="none">
              <a:solidFill>
                <a:srgbClr val="910048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63" name="Google Shape;563;p66"/>
          <p:cNvPicPr preferRelativeResize="0"/>
          <p:nvPr/>
        </p:nvPicPr>
        <p:blipFill rotWithShape="1">
          <a:blip r:embed="rId7">
            <a:alphaModFix/>
          </a:blip>
          <a:srcRect t="6391" b="11173"/>
          <a:stretch/>
        </p:blipFill>
        <p:spPr>
          <a:xfrm>
            <a:off x="0" y="4137641"/>
            <a:ext cx="4249707" cy="350331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4" name="Google Shape;564;p66"/>
          <p:cNvCxnSpPr/>
          <p:nvPr/>
        </p:nvCxnSpPr>
        <p:spPr>
          <a:xfrm>
            <a:off x="0" y="7640955"/>
            <a:ext cx="18288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65" name="Google Shape;565;p66"/>
          <p:cNvCxnSpPr/>
          <p:nvPr/>
        </p:nvCxnSpPr>
        <p:spPr>
          <a:xfrm>
            <a:off x="1" y="4137641"/>
            <a:ext cx="18288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66" name="Google Shape;566;p66"/>
          <p:cNvSpPr/>
          <p:nvPr/>
        </p:nvSpPr>
        <p:spPr>
          <a:xfrm>
            <a:off x="3114674" y="3191410"/>
            <a:ext cx="2771700" cy="946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F2F2F2"/>
          </a:solidFill>
          <a:ln w="1270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rgbClr val="0C3F3F"/>
                </a:solidFill>
                <a:latin typeface="Raleway"/>
                <a:ea typeface="Raleway"/>
                <a:cs typeface="Raleway"/>
                <a:sym typeface="Raleway"/>
              </a:rPr>
              <a:t>До 64 каналов!</a:t>
            </a:r>
            <a:endParaRPr sz="18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67" name="Google Shape;567;p6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8678938"/>
            <a:ext cx="18288003" cy="160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" name="Google Shape;573;g2be725f0216_3_1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8678937"/>
            <a:ext cx="18288000" cy="1608049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g2be725f0216_3_143"/>
          <p:cNvSpPr txBox="1"/>
          <p:nvPr/>
        </p:nvSpPr>
        <p:spPr>
          <a:xfrm>
            <a:off x="909675" y="2777250"/>
            <a:ext cx="85428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2DC0D4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И уверенно держимся на волне</a:t>
            </a:r>
            <a:endParaRPr sz="4800" b="0" i="0" u="none" strike="noStrike" cap="none">
              <a:solidFill>
                <a:srgbClr val="2DC0D4"/>
              </a:solidFill>
              <a:latin typeface="Unbounded SemiBold"/>
              <a:ea typeface="Unbounded SemiBold"/>
              <a:cs typeface="Unbounded SemiBold"/>
              <a:sym typeface="Unbounded SemiBold"/>
            </a:endParaRPr>
          </a:p>
        </p:txBody>
      </p:sp>
      <p:sp>
        <p:nvSpPr>
          <p:cNvPr id="575" name="Google Shape;575;g2be725f0216_3_143"/>
          <p:cNvSpPr/>
          <p:nvPr/>
        </p:nvSpPr>
        <p:spPr>
          <a:xfrm>
            <a:off x="876375" y="4694287"/>
            <a:ext cx="8264700" cy="36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ADX5D</a:t>
            </a:r>
            <a:r>
              <a:rPr lang="ru-RU"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 – «</a:t>
            </a:r>
            <a:r>
              <a:rPr lang="ru-RU" sz="1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полевая</a:t>
            </a:r>
            <a:r>
              <a:rPr lang="ru-RU"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» модель Shure </a:t>
            </a:r>
            <a:r>
              <a:rPr lang="ru-RU" sz="1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Axient Digital</a:t>
            </a:r>
            <a:r>
              <a:rPr lang="ru-RU"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endParaRPr sz="1800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Компактный приёмник, поддерживает практически весь функционал Axient, несмотря на размер.</a:t>
            </a:r>
            <a:endParaRPr sz="1800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85800" marR="0" lvl="0" indent="-660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Совместим: все передатчики </a:t>
            </a:r>
            <a:r>
              <a:rPr lang="ru-RU" sz="1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AD, ADX (включая режим Frequency Diversity)</a:t>
            </a:r>
            <a:endParaRPr sz="1800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85800" marR="0" lvl="0" indent="-6604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•"/>
            </a:pPr>
            <a:r>
              <a:rPr lang="ru-RU"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Три варианта задней панели (2 для суперслота и 1 для накамерной установки)</a:t>
            </a:r>
            <a:endParaRPr sz="1800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85800" marR="0" lvl="0" indent="-6604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Полный контроль – два варианта работы с </a:t>
            </a:r>
            <a:r>
              <a:rPr lang="ru-RU" sz="1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ShowLink, автономный режим и удаленное управление, мониторинг и настройка с помощью ПО Wireless Workbench, через точку доступа ShowLink - AD610.</a:t>
            </a:r>
            <a:endParaRPr sz="1800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76" name="Google Shape;576;g2be725f0216_3_143"/>
          <p:cNvPicPr preferRelativeResize="0"/>
          <p:nvPr/>
        </p:nvPicPr>
        <p:blipFill rotWithShape="1">
          <a:blip r:embed="rId4">
            <a:alphaModFix/>
          </a:blip>
          <a:srcRect l="4996" r="15803"/>
          <a:stretch/>
        </p:blipFill>
        <p:spPr>
          <a:xfrm>
            <a:off x="9664900" y="985050"/>
            <a:ext cx="8623100" cy="7257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g2be725f0216_3_1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6375" y="985050"/>
            <a:ext cx="3323626" cy="121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0048"/>
        </a:solidFill>
        <a:effectLst/>
      </p:bgPr>
    </p:bg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g18091b9d791_30_18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9675" y="2777249"/>
            <a:ext cx="8226000" cy="583351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g18091b9d791_30_1863"/>
          <p:cNvSpPr txBox="1"/>
          <p:nvPr/>
        </p:nvSpPr>
        <p:spPr>
          <a:xfrm>
            <a:off x="0" y="801231"/>
            <a:ext cx="18288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ru-RU" sz="3900" b="0" i="0" u="none" strike="noStrike" cap="none">
                <a:solidFill>
                  <a:schemeClr val="lt1"/>
                </a:solidFill>
                <a:latin typeface="Unbounded"/>
                <a:ea typeface="Unbounded"/>
                <a:cs typeface="Unbounded"/>
                <a:sym typeface="Unbounded"/>
              </a:rPr>
              <a:t>Каталог типовых решений для переговорных комнат</a:t>
            </a:r>
            <a:endParaRPr sz="1800" b="0" i="0" u="none" strike="noStrike" cap="none">
              <a:solidFill>
                <a:srgbClr val="000000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pic>
        <p:nvPicPr>
          <p:cNvPr id="585" name="Google Shape;585;g18091b9d791_30_18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18400" y="2777250"/>
            <a:ext cx="3934462" cy="3934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g18091b9d791_30_1863" descr="Pdf Logo - Free Vectors &amp; PSDs to Downloa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46800" y="5611566"/>
            <a:ext cx="1100138" cy="1100138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g18091b9d791_30_1863"/>
          <p:cNvSpPr txBox="1"/>
          <p:nvPr/>
        </p:nvSpPr>
        <p:spPr>
          <a:xfrm>
            <a:off x="10258425" y="8058150"/>
            <a:ext cx="5772000" cy="12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137150" rIns="137150" bIns="13715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chemeClr val="lt1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www.h-t.mеdia</a:t>
            </a:r>
            <a:endParaRPr sz="3600" b="0" i="0" u="none" strike="noStrike" cap="none">
              <a:solidFill>
                <a:schemeClr val="lt1"/>
              </a:solidFill>
              <a:latin typeface="Unbounded SemiBold"/>
              <a:ea typeface="Unbounded SemiBold"/>
              <a:cs typeface="Unbounded SemiBold"/>
              <a:sym typeface="Unbounded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67"/>
          <p:cNvSpPr txBox="1"/>
          <p:nvPr/>
        </p:nvSpPr>
        <p:spPr>
          <a:xfrm>
            <a:off x="10485410" y="4704948"/>
            <a:ext cx="76641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ru-RU" sz="4800" b="1" i="0" u="none" strike="noStrike" cap="none">
                <a:solidFill>
                  <a:schemeClr val="lt1"/>
                </a:solidFill>
                <a:latin typeface="Unbounded Medium"/>
                <a:ea typeface="Unbounded Medium"/>
                <a:cs typeface="Unbounded Medium"/>
                <a:sym typeface="Unbounded Medium"/>
              </a:rPr>
              <a:t>www.h-t.media</a:t>
            </a:r>
            <a:endParaRPr sz="4800" b="1" i="0" u="none" strike="noStrike" cap="none">
              <a:solidFill>
                <a:schemeClr val="lt1"/>
              </a:solidFill>
              <a:latin typeface="Unbounded Medium"/>
              <a:ea typeface="Unbounded Medium"/>
              <a:cs typeface="Unbounded Medium"/>
              <a:sym typeface="Unbounded Medium"/>
            </a:endParaRPr>
          </a:p>
        </p:txBody>
      </p:sp>
      <p:pic>
        <p:nvPicPr>
          <p:cNvPr id="593" name="Google Shape;593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0788" y="3762861"/>
            <a:ext cx="10084856" cy="2948850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Google Shape;594;p67"/>
          <p:cNvSpPr txBox="1"/>
          <p:nvPr/>
        </p:nvSpPr>
        <p:spPr>
          <a:xfrm>
            <a:off x="798506" y="7402800"/>
            <a:ext cx="11005800" cy="20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137150" rIns="137150" bIns="13715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Россия, 107023, Москва, ул. Малая Семёновская, 9, стр. 3</a:t>
            </a: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+ 7 495 640 75 57 | office@h-t.media</a:t>
            </a: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Беларусь, 220114, Минск, пер. Ермака, 6Б</a:t>
            </a: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+ 375 29 383 6000 | belarus@h-t.media</a:t>
            </a: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95" name="Google Shape;595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9675" y="1997175"/>
            <a:ext cx="2583637" cy="780075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67"/>
          <p:cNvSpPr txBox="1"/>
          <p:nvPr/>
        </p:nvSpPr>
        <p:spPr>
          <a:xfrm>
            <a:off x="11815763" y="8519700"/>
            <a:ext cx="5772000" cy="12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137150" rIns="137150" bIns="13715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ru-RU" sz="3600" b="0" i="0" u="none" strike="noStrike" cap="none">
                <a:solidFill>
                  <a:srgbClr val="910048"/>
                </a:solidFill>
                <a:latin typeface="Unbounded SemiBold"/>
                <a:ea typeface="Unbounded SemiBold"/>
                <a:cs typeface="Unbounded SemiBold"/>
                <a:sym typeface="Unbounded SemiBold"/>
              </a:rPr>
              <a:t>www.h-t.mеdia</a:t>
            </a:r>
            <a:endParaRPr sz="3600" b="0" i="0" u="none" strike="noStrike" cap="none">
              <a:solidFill>
                <a:srgbClr val="910048"/>
              </a:solidFill>
              <a:latin typeface="Unbounded SemiBold"/>
              <a:ea typeface="Unbounded SemiBold"/>
              <a:cs typeface="Unbounded SemiBold"/>
              <a:sym typeface="Unbounded SemiBold"/>
            </a:endParaRPr>
          </a:p>
        </p:txBody>
      </p:sp>
      <p:pic>
        <p:nvPicPr>
          <p:cNvPr id="597" name="Google Shape;597;p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462871" y="4105759"/>
            <a:ext cx="2066428" cy="2066402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67"/>
          <p:cNvSpPr txBox="1"/>
          <p:nvPr/>
        </p:nvSpPr>
        <p:spPr>
          <a:xfrm>
            <a:off x="15462900" y="3439763"/>
            <a:ext cx="20664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137150" rIns="137150" bIns="137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-RU" sz="1700" b="0" i="0" u="none" strike="noStrike" cap="none">
                <a:solidFill>
                  <a:srgbClr val="151515"/>
                </a:solidFill>
                <a:latin typeface="Roboto"/>
                <a:ea typeface="Roboto"/>
                <a:cs typeface="Roboto"/>
                <a:sym typeface="Roboto"/>
              </a:rPr>
              <a:t>Видео, новинки,</a:t>
            </a:r>
            <a:endParaRPr sz="1700" b="0" i="0" u="none" strike="noStrike" cap="none">
              <a:solidFill>
                <a:srgbClr val="151515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-RU" sz="1700" b="0" i="0" u="none" strike="noStrike" cap="none">
                <a:solidFill>
                  <a:srgbClr val="151515"/>
                </a:solidFill>
                <a:latin typeface="Roboto"/>
                <a:ea typeface="Roboto"/>
                <a:cs typeface="Roboto"/>
                <a:sym typeface="Roboto"/>
              </a:rPr>
              <a:t>акции тут   </a:t>
            </a:r>
            <a:endParaRPr sz="17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99" name="Google Shape;599;p6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779662" y="6276150"/>
            <a:ext cx="1432875" cy="4181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822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21EEA5A2C5D3D44B0C05CDB22009511" ma:contentTypeVersion="18" ma:contentTypeDescription="Создание документа." ma:contentTypeScope="" ma:versionID="91a98d1a9bb4a153b6a7f2b922091723">
  <xsd:schema xmlns:xsd="http://www.w3.org/2001/XMLSchema" xmlns:xs="http://www.w3.org/2001/XMLSchema" xmlns:p="http://schemas.microsoft.com/office/2006/metadata/properties" xmlns:ns2="78214947-39f1-482c-9343-0bb771b7fff5" xmlns:ns3="a1bce6d9-d37c-4ac7-8bda-9e7028ec92ba" targetNamespace="http://schemas.microsoft.com/office/2006/metadata/properties" ma:root="true" ma:fieldsID="7d23774be2e1b767a327be7e46b3a4a5" ns2:_="" ns3:_="">
    <xsd:import namespace="78214947-39f1-482c-9343-0bb771b7fff5"/>
    <xsd:import namespace="a1bce6d9-d37c-4ac7-8bda-9e7028ec92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14947-39f1-482c-9343-0bb771b7ff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cfca48c4-9372-4329-b802-7e7ae57323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bce6d9-d37c-4ac7-8bda-9e7028ec92b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Столбец для захвата всех терминов таксономии" ma:hidden="true" ma:list="{99209a35-ef0e-473d-96c6-28e0646205b0}" ma:internalName="TaxCatchAll" ma:showField="CatchAllData" ma:web="a1bce6d9-d37c-4ac7-8bda-9e7028ec92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DA48C07-B303-48A9-B46C-48B36E08F9AF}"/>
</file>

<file path=customXml/itemProps2.xml><?xml version="1.0" encoding="utf-8"?>
<ds:datastoreItem xmlns:ds="http://schemas.openxmlformats.org/officeDocument/2006/customXml" ds:itemID="{DAA0D23B-C5A3-4370-B4CF-0E41A446BA4E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1541</Words>
  <Application>Microsoft Office PowerPoint</Application>
  <PresentationFormat>Произвольный</PresentationFormat>
  <Paragraphs>150</Paragraphs>
  <Slides>24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36" baseType="lpstr">
      <vt:lpstr>Raleway SemiBold</vt:lpstr>
      <vt:lpstr>Calibri</vt:lpstr>
      <vt:lpstr>Unbounded Medium</vt:lpstr>
      <vt:lpstr>Raleway Black</vt:lpstr>
      <vt:lpstr>Unbounded SemiBold</vt:lpstr>
      <vt:lpstr>Raleway</vt:lpstr>
      <vt:lpstr>Arial</vt:lpstr>
      <vt:lpstr>Helvetica Neue</vt:lpstr>
      <vt:lpstr>Roboto</vt:lpstr>
      <vt:lpstr>Unbounded</vt:lpstr>
      <vt:lpstr>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Зарицкая Оксана</dc:creator>
  <cp:lastModifiedBy>Зарицкая Оксана</cp:lastModifiedBy>
  <cp:revision>1</cp:revision>
  <dcterms:created xsi:type="dcterms:W3CDTF">2022-12-02T13:13:03Z</dcterms:created>
  <dcterms:modified xsi:type="dcterms:W3CDTF">2024-04-22T06:24:22Z</dcterms:modified>
</cp:coreProperties>
</file>