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8" r:id="rId4"/>
    <p:sldId id="259" r:id="rId5"/>
    <p:sldId id="267" r:id="rId6"/>
    <p:sldId id="262" r:id="rId7"/>
    <p:sldId id="265" r:id="rId8"/>
    <p:sldId id="266" r:id="rId9"/>
    <p:sldId id="268" r:id="rId10"/>
    <p:sldId id="269" r:id="rId11"/>
    <p:sldId id="270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357" autoAdjust="0"/>
  </p:normalViewPr>
  <p:slideViewPr>
    <p:cSldViewPr snapToGrid="0">
      <p:cViewPr>
        <p:scale>
          <a:sx n="95" d="100"/>
          <a:sy n="95" d="100"/>
        </p:scale>
        <p:origin x="1158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89E482-7D5B-45AE-B7D2-B5CCAA400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63EE63D-E448-443A-A6D8-98227EEBE7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9B5AC2-88B9-402A-BB73-EFF0C1B48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FF1B-DAFD-4668-9878-40D537C8C528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E09AD6-3E8B-438F-8547-AB08BFE94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A3DBB8-A134-4824-91A6-8B39F2F4C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4D91-C914-484E-A8D1-1A5EDCB51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789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ECF3D0-73BA-4A6A-B394-52BE97206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8107CC-A428-4093-A8A5-7A763737E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1D7039-EF6E-49C8-BA1E-541509F8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FF1B-DAFD-4668-9878-40D537C8C528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F1F4B9-12F6-4390-8A1C-1CF083CDE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ADE52A-7593-46E9-98A8-446179629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4D91-C914-484E-A8D1-1A5EDCB51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456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7EC89C-CC92-4A1D-9780-5874CFE16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E2AA5D-A26C-4BC0-B7F6-319926BC5F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F2CC1F-75F9-4F64-BC0C-150B2F294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FF1B-DAFD-4668-9878-40D537C8C528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89A8C3-12C1-44E3-A595-FE97A93A9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800D89-6561-4D82-8743-092460EF0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4D91-C914-484E-A8D1-1A5EDCB51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687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9BB99-51CA-40D0-9AD5-CA8B7AE45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2F2C7D-5B49-4C32-9CEA-3A5841D287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85C3F0-E064-49F1-AEEB-BA06BC8159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8A0E2A-7D04-4D41-AA95-CBA82B3DC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FF1B-DAFD-4668-9878-40D537C8C528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699392F-DE9C-420D-BE0B-D1F0CDCF6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F1B0CE-7FAE-439A-B7E3-184D05A52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4D91-C914-484E-A8D1-1A5EDCB51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305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70E90-028D-42DE-9AC5-D587909F9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B14C1E-979C-483E-92C6-FE1EC355F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28B2F2-DA67-4988-895E-B12148DE1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B990F14-D687-420C-B562-7ABB650677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0BE78FA-B800-465F-B5D7-2F9CD3B0CD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D7ECF3E-BBE1-46C8-87C5-18E9279B5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FF1B-DAFD-4668-9878-40D537C8C528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00C6A2F-2F16-4116-818C-998F0B981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BD1D969-D1CE-48E0-929C-A2A03CAA8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4D91-C914-484E-A8D1-1A5EDCB51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00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6326E5-DF27-4CEF-AEEB-D1AD00398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2CA5FEE-3853-4A1E-AA65-B7D1810B6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FF1B-DAFD-4668-9878-40D537C8C528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74B4B25-E1D4-4AD8-ACB1-425C4CA91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914A69F-3B5A-4B29-952E-C0D4CADEE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4D91-C914-484E-A8D1-1A5EDCB51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418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C9467EC-2A2C-47EF-B748-FBD12AB26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FF1B-DAFD-4668-9878-40D537C8C528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B6F0E98-0B81-43AC-B4C5-BAADD916F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F111800-B5CF-456D-9894-97E460E25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4D91-C914-484E-A8D1-1A5EDCB51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642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B5C2D8-BB23-4A5B-A2EF-DEF46D4EF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9A0E36-E1FA-470B-A929-BDA42FF76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37948A-385D-40B9-A65B-E1F046CE4A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48A79F-4451-4475-89BD-21423387D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FF1B-DAFD-4668-9878-40D537C8C528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BB9A22-E5B5-445C-9E0B-7B105DD8E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105E79-AB07-4A84-9559-0C12AE9A0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4D91-C914-484E-A8D1-1A5EDCB51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967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AE5B23-FED5-4156-96B8-8B47D696B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7825913-0A1C-479D-A879-2F755DF0A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1C4734-1C60-40FF-A7F1-61155B36B0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DA11A2-AC3D-4EFF-846A-4A3C52763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FF1B-DAFD-4668-9878-40D537C8C528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52FB32-3784-4E7C-8DAA-BA91CD575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85767A-0FCE-4B92-BF30-A71CC03A2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4D91-C914-484E-A8D1-1A5EDCB51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861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6AFB3B-2246-4323-BA9E-5C505E6BC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2B78506-EC5A-4096-ADDF-F7F512E7FA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0241ED-E72D-4043-8F4E-6D453845C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FF1B-DAFD-4668-9878-40D537C8C528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8BE848-6B00-453E-8D69-8D26A1499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3CBD64-9655-4B32-88F1-DAC80D39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4D91-C914-484E-A8D1-1A5EDCB51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592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AB00393-FAED-4609-8198-BCE0C2AE1E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48A70D0-A7BD-41C9-A118-6ABEA9BBB9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D99157-BB98-4903-8328-9847EDEDF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FF1B-DAFD-4668-9878-40D537C8C528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73297A-1181-4ADB-BFE7-1CB8F1FE8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4F2C82-CE25-42A7-BB7E-83525526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4D91-C914-484E-A8D1-1A5EDCB51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865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3D2655-DD78-4175-84B6-2F0ED2AF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EBEE8C-BAA8-4519-A786-04C22E54D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62EF64-AAC0-4178-BE93-BCB0771FB1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DFF1B-DAFD-4668-9878-40D537C8C528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A45D3B-6406-423D-9962-FB6FD3EBDD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79AF63-30FA-435E-8EB0-43CC6BD4E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74D91-C914-484E-A8D1-1A5EDCB51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07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2840E4-9A45-40DF-9BA0-F72B60A2C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87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709905-C778-4A88-A1D5-D07627186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" y="1400"/>
            <a:ext cx="12119982" cy="685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326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160141-BC65-4191-B4E1-9D4D6AEC7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9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51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2C997C-D414-476A-B356-620CDE9DF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0563" cy="690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07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7F326FA-35B6-4D71-8C4B-9AF6E1E58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5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118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BC0D30-CD76-4671-A4EB-E211A6513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5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732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C130012-0BFA-41D0-9B14-7EE34DCBA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6757" cy="686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452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46EC805-61BF-4235-8C26-EE2F11BD4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37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E82B504-37ED-4C33-BEFE-74D6A58BF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58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723DC9-10D0-4902-BD0F-10AF1C8AE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6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06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12723F-66BC-448A-AF8C-80F0A593C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7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1610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FE9879-0E23-40A3-854A-A05ACBE2A183}"/>
</file>

<file path=customXml/itemProps2.xml><?xml version="1.0" encoding="utf-8"?>
<ds:datastoreItem xmlns:ds="http://schemas.openxmlformats.org/officeDocument/2006/customXml" ds:itemID="{1B585525-AAEF-47D8-89AD-AA7C7DDB6D93}"/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19</cp:revision>
  <dcterms:created xsi:type="dcterms:W3CDTF">2024-04-05T06:24:47Z</dcterms:created>
  <dcterms:modified xsi:type="dcterms:W3CDTF">2024-04-08T14:33:47Z</dcterms:modified>
</cp:coreProperties>
</file>