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sldIdLst>
    <p:sldId id="266" r:id="rId5"/>
    <p:sldId id="330" r:id="rId6"/>
    <p:sldId id="311" r:id="rId7"/>
    <p:sldId id="339" r:id="rId8"/>
    <p:sldId id="334" r:id="rId9"/>
    <p:sldId id="340" r:id="rId10"/>
    <p:sldId id="310" r:id="rId11"/>
    <p:sldId id="267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5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2C79C6-CBFD-4F7C-B108-F9E7EDF6ABE6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E8F890-1E37-470E-A35A-32414CB5F4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98207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61FB25-7E7D-460A-8B5E-FEA1F557BDEF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26073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61FB25-7E7D-460A-8B5E-FEA1F557BDE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65739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61FB25-7E7D-460A-8B5E-FEA1F557BDEF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76886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61FB25-7E7D-460A-8B5E-FEA1F557BDE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22946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874AA8-2668-431C-B249-176DEBF43980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20542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1FB25-7E7D-460A-8B5E-FEA1F557BDEF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46852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CC2FBC-D33D-D248-F89A-C7817ABD75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809D4C1-4E9A-9191-83CC-1AB7298CF0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A7178C5-059C-B20E-4B48-3896F2B7F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1D947-1122-4062-9DE4-5C1AE2B9D6C4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4E1ABB2-A2C2-725A-7303-24B085DA4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BCD55FE-627F-AB0E-6671-448DB7EF5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93265-17F0-4A3C-B05D-92BDE89BDB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5675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A7804B-D2ED-5F87-36D2-3C7F1F4E3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6391757-FE27-0CB8-E9C1-EC9CEBE9E8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3D6A57C-62AF-F4B6-436E-8940A32D59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1D947-1122-4062-9DE4-5C1AE2B9D6C4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22D4DF0-7D72-348C-08EB-60F004CCA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E3B762D-BD2D-0812-065A-2D2C22383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93265-17F0-4A3C-B05D-92BDE89BDB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051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90E583-0AE8-A506-97D2-F146C9B0B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FFE7888-1845-B4CA-9FF1-38118709BF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3989DA0-7F14-355F-5063-030CDB616F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1D947-1122-4062-9DE4-5C1AE2B9D6C4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5DB62CC-35DA-49A4-C0CC-A73B36FDE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5E848D3-9883-A7AE-2D17-9E80689A3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93265-17F0-4A3C-B05D-92BDE89BDB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359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8D588A-87CC-C33B-0165-C69D328B6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67578F0-B998-3C96-6D29-48FB7904BE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F651633-9275-289D-9740-3E98DAD479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8777FAE-FCD8-F341-41BF-A115114E9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1D947-1122-4062-9DE4-5C1AE2B9D6C4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79A0D43-9F61-BD49-A0E2-EB421454E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FD0CAF8-1047-0476-39D7-B0605FB29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93265-17F0-4A3C-B05D-92BDE89BDB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9392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DBBE76-7D0D-D515-8ECB-5716A024BF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8377BCF-B144-F37C-44CC-E1A97E74CD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319976D-ECC0-3944-0BC1-C947D7603E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29E70B9-A96F-5F67-1F98-60E87FA561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555A2FE-460F-7317-F994-C300BA3525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5955DC1-B41C-3543-83FB-E6B23E0EC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1D947-1122-4062-9DE4-5C1AE2B9D6C4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E4E6DDD-A004-4434-4914-547349660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102657F-C27E-548B-B015-D1F286AAA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93265-17F0-4A3C-B05D-92BDE89BDB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56628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B3294E-8503-C52D-4BC5-0D940E7882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4F44C4F-D0E2-26B0-8749-5CD7F6DDC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1D947-1122-4062-9DE4-5C1AE2B9D6C4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0494C72-C2C0-4484-FFAC-F3313BEF4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0DD57C4-22A9-F12A-CADF-2169164DD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93265-17F0-4A3C-B05D-92BDE89BDB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0609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307734F-6B68-47A7-6625-066A3160E8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1D947-1122-4062-9DE4-5C1AE2B9D6C4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5A02620-A149-DE90-B58B-FA9652B96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A330060-73D0-9C34-D92A-45AC5B78B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93265-17F0-4A3C-B05D-92BDE89BDB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36093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9632CD-B61D-AA9F-E318-DD4EDE533B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1F6AB98-F402-4A73-362A-AB9D049142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BEF98DA-FD7C-E2D2-9692-DACD78CCDC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EAF90FE-87FC-3BED-55AD-6C19A1FF7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1D947-1122-4062-9DE4-5C1AE2B9D6C4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E36A9E0-292C-6317-3581-0240D0FF6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59B5FE1-98FD-FDED-99CB-5B90FD154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93265-17F0-4A3C-B05D-92BDE89BDB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2627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CC6599-34C3-16AA-88D1-77DDB9DAC8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897DDA2-45D3-BBA9-911F-327FED26A7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051C958-BBE0-A952-28C8-7E128B2863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3DF7BFE-696B-5C32-0274-9A1B5C1FFA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1D947-1122-4062-9DE4-5C1AE2B9D6C4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25425CC-AAE3-506D-2481-29C0454DA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13DBB8C-A9FD-8749-959E-E1310A75F3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93265-17F0-4A3C-B05D-92BDE89BDB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28248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1C6143-FEB0-F0D9-47C1-62D12BB89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0A4AC88-7D98-514F-FC9E-CAE5BE3363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0B2C9B4-04D6-1537-F1B3-9BB7F6475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1D947-1122-4062-9DE4-5C1AE2B9D6C4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CA9A371-C64E-00CC-1C96-53B5AB034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2E0BACC-29A3-09BB-39D1-E3008E093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93265-17F0-4A3C-B05D-92BDE89BDB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4736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C169081-00C7-6EB5-0D51-1C33963A8A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39D6E09-2459-6FD6-CCA2-2AFB927D78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D797CDC-F93C-95AD-6C1B-2E487ABF6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1D947-1122-4062-9DE4-5C1AE2B9D6C4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0D45517-D9F4-E00C-C954-7505D7B88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A0702DE-6720-5977-6D78-4C18BE8D1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93265-17F0-4A3C-B05D-92BDE89BDB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32398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Рисунок 33"/>
          <p:cNvSpPr>
            <a:spLocks noGrp="1"/>
          </p:cNvSpPr>
          <p:nvPr>
            <p:ph type="pic" sz="quarter" idx="13" hasCustomPrompt="1"/>
          </p:nvPr>
        </p:nvSpPr>
        <p:spPr>
          <a:xfrm>
            <a:off x="1" y="371167"/>
            <a:ext cx="7267071" cy="5655422"/>
          </a:xfrm>
          <a:custGeom>
            <a:avLst/>
            <a:gdLst>
              <a:gd name="connsiteX0" fmla="*/ 622386 w 7267071"/>
              <a:gd name="connsiteY0" fmla="*/ 2878265 h 5655422"/>
              <a:gd name="connsiteX1" fmla="*/ 3843890 w 7267071"/>
              <a:gd name="connsiteY1" fmla="*/ 2878265 h 5655422"/>
              <a:gd name="connsiteX2" fmla="*/ 2233137 w 7267071"/>
              <a:gd name="connsiteY2" fmla="*/ 5655422 h 5655422"/>
              <a:gd name="connsiteX3" fmla="*/ 521545 w 7267071"/>
              <a:gd name="connsiteY3" fmla="*/ 2878265 h 5655422"/>
              <a:gd name="connsiteX4" fmla="*/ 2132297 w 7267071"/>
              <a:gd name="connsiteY4" fmla="*/ 5655422 h 5655422"/>
              <a:gd name="connsiteX5" fmla="*/ 0 w 7267071"/>
              <a:gd name="connsiteY5" fmla="*/ 5655422 h 5655422"/>
              <a:gd name="connsiteX6" fmla="*/ 0 w 7267071"/>
              <a:gd name="connsiteY6" fmla="*/ 3777480 h 5655422"/>
              <a:gd name="connsiteX7" fmla="*/ 0 w 7267071"/>
              <a:gd name="connsiteY7" fmla="*/ 2851304 h 5655422"/>
              <a:gd name="connsiteX8" fmla="*/ 420705 w 7267071"/>
              <a:gd name="connsiteY8" fmla="*/ 2851304 h 5655422"/>
              <a:gd name="connsiteX9" fmla="*/ 0 w 7267071"/>
              <a:gd name="connsiteY9" fmla="*/ 3576657 h 5655422"/>
              <a:gd name="connsiteX10" fmla="*/ 2233136 w 7267071"/>
              <a:gd name="connsiteY10" fmla="*/ 26961 h 5655422"/>
              <a:gd name="connsiteX11" fmla="*/ 3843888 w 7267071"/>
              <a:gd name="connsiteY11" fmla="*/ 2804118 h 5655422"/>
              <a:gd name="connsiteX12" fmla="*/ 622385 w 7267071"/>
              <a:gd name="connsiteY12" fmla="*/ 2804118 h 5655422"/>
              <a:gd name="connsiteX13" fmla="*/ 2333979 w 7267071"/>
              <a:gd name="connsiteY13" fmla="*/ 1 h 5655422"/>
              <a:gd name="connsiteX14" fmla="*/ 5555481 w 7267071"/>
              <a:gd name="connsiteY14" fmla="*/ 1 h 5655422"/>
              <a:gd name="connsiteX15" fmla="*/ 3944729 w 7267071"/>
              <a:gd name="connsiteY15" fmla="*/ 2777158 h 5655422"/>
              <a:gd name="connsiteX16" fmla="*/ 5656319 w 7267071"/>
              <a:gd name="connsiteY16" fmla="*/ 0 h 5655422"/>
              <a:gd name="connsiteX17" fmla="*/ 7267071 w 7267071"/>
              <a:gd name="connsiteY17" fmla="*/ 2777157 h 5655422"/>
              <a:gd name="connsiteX18" fmla="*/ 4045568 w 7267071"/>
              <a:gd name="connsiteY18" fmla="*/ 2777157 h 565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7267071" h="5655422">
                <a:moveTo>
                  <a:pt x="622386" y="2878265"/>
                </a:moveTo>
                <a:lnTo>
                  <a:pt x="3843890" y="2878265"/>
                </a:lnTo>
                <a:lnTo>
                  <a:pt x="2233137" y="5655422"/>
                </a:lnTo>
                <a:close/>
                <a:moveTo>
                  <a:pt x="521545" y="2878265"/>
                </a:moveTo>
                <a:lnTo>
                  <a:pt x="2132297" y="5655422"/>
                </a:lnTo>
                <a:lnTo>
                  <a:pt x="0" y="5655422"/>
                </a:lnTo>
                <a:lnTo>
                  <a:pt x="0" y="3777480"/>
                </a:lnTo>
                <a:close/>
                <a:moveTo>
                  <a:pt x="0" y="2851304"/>
                </a:moveTo>
                <a:lnTo>
                  <a:pt x="420705" y="2851304"/>
                </a:lnTo>
                <a:lnTo>
                  <a:pt x="0" y="3576657"/>
                </a:lnTo>
                <a:close/>
                <a:moveTo>
                  <a:pt x="2233136" y="26961"/>
                </a:moveTo>
                <a:lnTo>
                  <a:pt x="3843888" y="2804118"/>
                </a:lnTo>
                <a:lnTo>
                  <a:pt x="622385" y="2804118"/>
                </a:lnTo>
                <a:close/>
                <a:moveTo>
                  <a:pt x="2333979" y="1"/>
                </a:moveTo>
                <a:lnTo>
                  <a:pt x="5555481" y="1"/>
                </a:lnTo>
                <a:lnTo>
                  <a:pt x="3944729" y="2777158"/>
                </a:lnTo>
                <a:close/>
                <a:moveTo>
                  <a:pt x="5656319" y="0"/>
                </a:moveTo>
                <a:lnTo>
                  <a:pt x="7267071" y="2777157"/>
                </a:lnTo>
                <a:lnTo>
                  <a:pt x="4045568" y="2777157"/>
                </a:lnTo>
                <a:close/>
              </a:path>
            </a:pathLst>
          </a:cu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ru-RU" dirty="0"/>
              <a:t> </a:t>
            </a:r>
          </a:p>
        </p:txBody>
      </p:sp>
      <p:sp>
        <p:nvSpPr>
          <p:cNvPr id="31" name="Полилиния 30"/>
          <p:cNvSpPr/>
          <p:nvPr userDrawn="1"/>
        </p:nvSpPr>
        <p:spPr>
          <a:xfrm>
            <a:off x="3934202" y="135985"/>
            <a:ext cx="8287778" cy="6088743"/>
          </a:xfrm>
          <a:custGeom>
            <a:avLst/>
            <a:gdLst>
              <a:gd name="connsiteX0" fmla="*/ 3576901 w 8287778"/>
              <a:gd name="connsiteY0" fmla="*/ 3098800 h 6088743"/>
              <a:gd name="connsiteX1" fmla="*/ 5311068 w 8287778"/>
              <a:gd name="connsiteY1" fmla="*/ 6088743 h 6088743"/>
              <a:gd name="connsiteX2" fmla="*/ 1842734 w 8287778"/>
              <a:gd name="connsiteY2" fmla="*/ 6088743 h 6088743"/>
              <a:gd name="connsiteX3" fmla="*/ 0 w 8287778"/>
              <a:gd name="connsiteY3" fmla="*/ 3098800 h 6088743"/>
              <a:gd name="connsiteX4" fmla="*/ 3468334 w 8287778"/>
              <a:gd name="connsiteY4" fmla="*/ 3098800 h 6088743"/>
              <a:gd name="connsiteX5" fmla="*/ 1734167 w 8287778"/>
              <a:gd name="connsiteY5" fmla="*/ 6088743 h 6088743"/>
              <a:gd name="connsiteX6" fmla="*/ 3685468 w 8287778"/>
              <a:gd name="connsiteY6" fmla="*/ 3069773 h 6088743"/>
              <a:gd name="connsiteX7" fmla="*/ 7153802 w 8287778"/>
              <a:gd name="connsiteY7" fmla="*/ 3069773 h 6088743"/>
              <a:gd name="connsiteX8" fmla="*/ 5419635 w 8287778"/>
              <a:gd name="connsiteY8" fmla="*/ 6059716 h 6088743"/>
              <a:gd name="connsiteX9" fmla="*/ 8287778 w 8287778"/>
              <a:gd name="connsiteY9" fmla="*/ 1489900 h 6088743"/>
              <a:gd name="connsiteX10" fmla="*/ 8287778 w 8287778"/>
              <a:gd name="connsiteY10" fmla="*/ 3018971 h 6088743"/>
              <a:gd name="connsiteX11" fmla="*/ 7400917 w 8287778"/>
              <a:gd name="connsiteY11" fmla="*/ 3018971 h 6088743"/>
              <a:gd name="connsiteX12" fmla="*/ 5528203 w 8287778"/>
              <a:gd name="connsiteY12" fmla="*/ 1 h 6088743"/>
              <a:gd name="connsiteX13" fmla="*/ 8257798 w 8287778"/>
              <a:gd name="connsiteY13" fmla="*/ 1 h 6088743"/>
              <a:gd name="connsiteX14" fmla="*/ 8257798 w 8287778"/>
              <a:gd name="connsiteY14" fmla="*/ 1273689 h 6088743"/>
              <a:gd name="connsiteX15" fmla="*/ 7262370 w 8287778"/>
              <a:gd name="connsiteY15" fmla="*/ 2989944 h 6088743"/>
              <a:gd name="connsiteX16" fmla="*/ 5419635 w 8287778"/>
              <a:gd name="connsiteY16" fmla="*/ 0 h 6088743"/>
              <a:gd name="connsiteX17" fmla="*/ 7153802 w 8287778"/>
              <a:gd name="connsiteY17" fmla="*/ 2989943 h 6088743"/>
              <a:gd name="connsiteX18" fmla="*/ 3685468 w 8287778"/>
              <a:gd name="connsiteY18" fmla="*/ 2989943 h 6088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8287778" h="6088743">
                <a:moveTo>
                  <a:pt x="3576901" y="3098800"/>
                </a:moveTo>
                <a:lnTo>
                  <a:pt x="5311068" y="6088743"/>
                </a:lnTo>
                <a:lnTo>
                  <a:pt x="1842734" y="6088743"/>
                </a:lnTo>
                <a:close/>
                <a:moveTo>
                  <a:pt x="0" y="3098800"/>
                </a:moveTo>
                <a:lnTo>
                  <a:pt x="3468334" y="3098800"/>
                </a:lnTo>
                <a:lnTo>
                  <a:pt x="1734167" y="6088743"/>
                </a:lnTo>
                <a:close/>
                <a:moveTo>
                  <a:pt x="3685468" y="3069773"/>
                </a:moveTo>
                <a:lnTo>
                  <a:pt x="7153802" y="3069773"/>
                </a:lnTo>
                <a:lnTo>
                  <a:pt x="5419635" y="6059716"/>
                </a:lnTo>
                <a:close/>
                <a:moveTo>
                  <a:pt x="8287778" y="1489900"/>
                </a:moveTo>
                <a:lnTo>
                  <a:pt x="8287778" y="3018971"/>
                </a:lnTo>
                <a:lnTo>
                  <a:pt x="7400917" y="3018971"/>
                </a:lnTo>
                <a:close/>
                <a:moveTo>
                  <a:pt x="5528203" y="1"/>
                </a:moveTo>
                <a:lnTo>
                  <a:pt x="8257798" y="1"/>
                </a:lnTo>
                <a:lnTo>
                  <a:pt x="8257798" y="1273689"/>
                </a:lnTo>
                <a:lnTo>
                  <a:pt x="7262370" y="2989944"/>
                </a:lnTo>
                <a:close/>
                <a:moveTo>
                  <a:pt x="5419635" y="0"/>
                </a:moveTo>
                <a:lnTo>
                  <a:pt x="7153802" y="2989943"/>
                </a:lnTo>
                <a:lnTo>
                  <a:pt x="3685468" y="2989943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2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4735F-33C7-40A9-AE88-9422E2CAEF62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7BA94-433C-4C60-B74A-A0BA25E1BED6}" type="slidenum">
              <a:rPr lang="ru-RU" smtClean="0"/>
              <a:t>‹#›</a:t>
            </a:fld>
            <a:endParaRPr lang="ru-RU"/>
          </a:p>
        </p:txBody>
      </p:sp>
      <p:pic>
        <p:nvPicPr>
          <p:cNvPr id="21" name="Рисунок 20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62377" y="752152"/>
            <a:ext cx="1603251" cy="542545"/>
          </a:xfrm>
          <a:prstGeom prst="rect">
            <a:avLst/>
          </a:prstGeom>
        </p:spPr>
      </p:pic>
      <p:sp>
        <p:nvSpPr>
          <p:cNvPr id="24" name="Заголовок 23"/>
          <p:cNvSpPr>
            <a:spLocks noGrp="1"/>
          </p:cNvSpPr>
          <p:nvPr>
            <p:ph type="title" hasCustomPrompt="1"/>
          </p:nvPr>
        </p:nvSpPr>
        <p:spPr>
          <a:xfrm>
            <a:off x="4424863" y="3602500"/>
            <a:ext cx="6550362" cy="1604653"/>
          </a:xfrm>
        </p:spPr>
        <p:txBody>
          <a:bodyPr>
            <a:normAutofit/>
          </a:bodyPr>
          <a:lstStyle>
            <a:lvl1pPr>
              <a:defRPr sz="4400">
                <a:solidFill>
                  <a:srgbClr val="C20E1A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ru-RU" dirty="0"/>
              <a:t>ОБРАЗЕЦ</a:t>
            </a:r>
            <a:br>
              <a:rPr lang="ru-RU" dirty="0"/>
            </a:br>
            <a:r>
              <a:rPr lang="ru-RU" dirty="0"/>
              <a:t>ЗАГОЛОВКА</a:t>
            </a:r>
          </a:p>
        </p:txBody>
      </p:sp>
      <p:sp>
        <p:nvSpPr>
          <p:cNvPr id="43" name="Текст 68"/>
          <p:cNvSpPr>
            <a:spLocks noGrp="1"/>
          </p:cNvSpPr>
          <p:nvPr>
            <p:ph type="body" sz="quarter" idx="14" hasCustomPrompt="1"/>
          </p:nvPr>
        </p:nvSpPr>
        <p:spPr>
          <a:xfrm>
            <a:off x="4424863" y="5266965"/>
            <a:ext cx="6550025" cy="1268412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6756201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7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4735F-33C7-40A9-AE88-9422E2CAEF62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7BA94-433C-4C60-B74A-A0BA25E1BED6}" type="slidenum">
              <a:rPr lang="ru-RU" smtClean="0"/>
              <a:t>‹#›</a:t>
            </a:fld>
            <a:endParaRPr lang="ru-RU"/>
          </a:p>
        </p:txBody>
      </p:sp>
      <p:sp>
        <p:nvSpPr>
          <p:cNvPr id="31" name="Полилиния 30"/>
          <p:cNvSpPr/>
          <p:nvPr/>
        </p:nvSpPr>
        <p:spPr>
          <a:xfrm flipV="1">
            <a:off x="10897180" y="1062292"/>
            <a:ext cx="1294821" cy="2232450"/>
          </a:xfrm>
          <a:custGeom>
            <a:avLst/>
            <a:gdLst>
              <a:gd name="connsiteX0" fmla="*/ 1294821 w 1294821"/>
              <a:gd name="connsiteY0" fmla="*/ 2232450 h 2232450"/>
              <a:gd name="connsiteX1" fmla="*/ 1294821 w 1294821"/>
              <a:gd name="connsiteY1" fmla="*/ 0 h 2232450"/>
              <a:gd name="connsiteX2" fmla="*/ 0 w 1294821"/>
              <a:gd name="connsiteY2" fmla="*/ 0 h 2232450"/>
              <a:gd name="connsiteX3" fmla="*/ 1294821 w 1294821"/>
              <a:gd name="connsiteY3" fmla="*/ 2232450 h 223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94821" h="2232450">
                <a:moveTo>
                  <a:pt x="1294821" y="2232450"/>
                </a:moveTo>
                <a:lnTo>
                  <a:pt x="1294821" y="0"/>
                </a:lnTo>
                <a:lnTo>
                  <a:pt x="0" y="0"/>
                </a:lnTo>
                <a:lnTo>
                  <a:pt x="1294821" y="2232450"/>
                </a:lnTo>
                <a:close/>
              </a:path>
            </a:pathLst>
          </a:custGeom>
          <a:solidFill>
            <a:srgbClr val="0070C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N"/>
          </a:p>
        </p:txBody>
      </p:sp>
      <p:sp>
        <p:nvSpPr>
          <p:cNvPr id="30" name="Полилиния 29"/>
          <p:cNvSpPr/>
          <p:nvPr/>
        </p:nvSpPr>
        <p:spPr>
          <a:xfrm flipV="1">
            <a:off x="10897180" y="3374572"/>
            <a:ext cx="1294821" cy="2232450"/>
          </a:xfrm>
          <a:custGeom>
            <a:avLst/>
            <a:gdLst>
              <a:gd name="connsiteX0" fmla="*/ 0 w 1294821"/>
              <a:gd name="connsiteY0" fmla="*/ 2232450 h 2232450"/>
              <a:gd name="connsiteX1" fmla="*/ 1294821 w 1294821"/>
              <a:gd name="connsiteY1" fmla="*/ 2232450 h 2232450"/>
              <a:gd name="connsiteX2" fmla="*/ 1294821 w 1294821"/>
              <a:gd name="connsiteY2" fmla="*/ 0 h 2232450"/>
              <a:gd name="connsiteX3" fmla="*/ 0 w 1294821"/>
              <a:gd name="connsiteY3" fmla="*/ 2232450 h 223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94821" h="2232450">
                <a:moveTo>
                  <a:pt x="0" y="2232450"/>
                </a:moveTo>
                <a:lnTo>
                  <a:pt x="1294821" y="2232450"/>
                </a:lnTo>
                <a:lnTo>
                  <a:pt x="1294821" y="0"/>
                </a:lnTo>
                <a:lnTo>
                  <a:pt x="0" y="2232450"/>
                </a:lnTo>
                <a:close/>
              </a:path>
            </a:pathLst>
          </a:custGeom>
          <a:solidFill>
            <a:srgbClr val="0070C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N"/>
          </a:p>
        </p:txBody>
      </p:sp>
      <p:sp>
        <p:nvSpPr>
          <p:cNvPr id="29" name="Полилиния 28"/>
          <p:cNvSpPr/>
          <p:nvPr/>
        </p:nvSpPr>
        <p:spPr>
          <a:xfrm flipV="1">
            <a:off x="9054446" y="3403599"/>
            <a:ext cx="3137555" cy="2989943"/>
          </a:xfrm>
          <a:custGeom>
            <a:avLst/>
            <a:gdLst>
              <a:gd name="connsiteX0" fmla="*/ 1734167 w 3137555"/>
              <a:gd name="connsiteY0" fmla="*/ 2989943 h 2989943"/>
              <a:gd name="connsiteX1" fmla="*/ 3137555 w 3137555"/>
              <a:gd name="connsiteY1" fmla="*/ 570308 h 2989943"/>
              <a:gd name="connsiteX2" fmla="*/ 3137555 w 3137555"/>
              <a:gd name="connsiteY2" fmla="*/ 0 h 2989943"/>
              <a:gd name="connsiteX3" fmla="*/ 0 w 3137555"/>
              <a:gd name="connsiteY3" fmla="*/ 0 h 2989943"/>
              <a:gd name="connsiteX4" fmla="*/ 1734167 w 3137555"/>
              <a:gd name="connsiteY4" fmla="*/ 2989943 h 2989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7555" h="2989943">
                <a:moveTo>
                  <a:pt x="1734167" y="2989943"/>
                </a:moveTo>
                <a:lnTo>
                  <a:pt x="3137555" y="570308"/>
                </a:lnTo>
                <a:lnTo>
                  <a:pt x="3137555" y="0"/>
                </a:lnTo>
                <a:lnTo>
                  <a:pt x="0" y="0"/>
                </a:lnTo>
                <a:lnTo>
                  <a:pt x="1734167" y="2989943"/>
                </a:lnTo>
                <a:close/>
              </a:path>
            </a:pathLst>
          </a:custGeom>
          <a:solidFill>
            <a:srgbClr val="0070C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N"/>
          </a:p>
        </p:txBody>
      </p:sp>
      <p:sp>
        <p:nvSpPr>
          <p:cNvPr id="10" name="Isosceles Triangle 11"/>
          <p:cNvSpPr/>
          <p:nvPr/>
        </p:nvSpPr>
        <p:spPr>
          <a:xfrm flipV="1">
            <a:off x="7211711" y="3403599"/>
            <a:ext cx="3468334" cy="2989943"/>
          </a:xfrm>
          <a:prstGeom prst="triangle">
            <a:avLst/>
          </a:prstGeom>
          <a:solidFill>
            <a:srgbClr val="0070C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Isosceles Triangle 5"/>
          <p:cNvSpPr/>
          <p:nvPr userDrawn="1"/>
        </p:nvSpPr>
        <p:spPr>
          <a:xfrm>
            <a:off x="7195669" y="349868"/>
            <a:ext cx="3468334" cy="2989943"/>
          </a:xfrm>
          <a:prstGeom prst="triangle">
            <a:avLst/>
          </a:prstGeom>
          <a:solidFill>
            <a:srgbClr val="0070C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Isosceles Triangle 6"/>
          <p:cNvSpPr/>
          <p:nvPr userDrawn="1"/>
        </p:nvSpPr>
        <p:spPr>
          <a:xfrm>
            <a:off x="3510201" y="320841"/>
            <a:ext cx="3468334" cy="2989943"/>
          </a:xfrm>
          <a:prstGeom prst="triangle">
            <a:avLst/>
          </a:prstGeom>
          <a:solidFill>
            <a:srgbClr val="0070C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Isosceles Triangle 7"/>
          <p:cNvSpPr/>
          <p:nvPr userDrawn="1"/>
        </p:nvSpPr>
        <p:spPr>
          <a:xfrm flipV="1">
            <a:off x="5352935" y="320841"/>
            <a:ext cx="3468334" cy="2989943"/>
          </a:xfrm>
          <a:prstGeom prst="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Isosceles Triangle 10"/>
          <p:cNvSpPr/>
          <p:nvPr userDrawn="1"/>
        </p:nvSpPr>
        <p:spPr>
          <a:xfrm flipV="1">
            <a:off x="3510201" y="3390614"/>
            <a:ext cx="3468334" cy="2989943"/>
          </a:xfrm>
          <a:prstGeom prst="triangle">
            <a:avLst/>
          </a:prstGeom>
          <a:solidFill>
            <a:srgbClr val="0070C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2" name="Полилиния 41"/>
          <p:cNvSpPr/>
          <p:nvPr userDrawn="1"/>
        </p:nvSpPr>
        <p:spPr>
          <a:xfrm flipV="1">
            <a:off x="1" y="3419641"/>
            <a:ext cx="3293067" cy="2989943"/>
          </a:xfrm>
          <a:custGeom>
            <a:avLst/>
            <a:gdLst>
              <a:gd name="connsiteX0" fmla="*/ 0 w 3293067"/>
              <a:gd name="connsiteY0" fmla="*/ 2989943 h 2989943"/>
              <a:gd name="connsiteX1" fmla="*/ 3293067 w 3293067"/>
              <a:gd name="connsiteY1" fmla="*/ 2989943 h 2989943"/>
              <a:gd name="connsiteX2" fmla="*/ 1558900 w 3293067"/>
              <a:gd name="connsiteY2" fmla="*/ 0 h 2989943"/>
              <a:gd name="connsiteX3" fmla="*/ 0 w 3293067"/>
              <a:gd name="connsiteY3" fmla="*/ 2687759 h 2989943"/>
              <a:gd name="connsiteX4" fmla="*/ 0 w 3293067"/>
              <a:gd name="connsiteY4" fmla="*/ 2989943 h 2989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93067" h="2989943">
                <a:moveTo>
                  <a:pt x="0" y="2989943"/>
                </a:moveTo>
                <a:lnTo>
                  <a:pt x="3293067" y="2989943"/>
                </a:lnTo>
                <a:lnTo>
                  <a:pt x="1558900" y="0"/>
                </a:lnTo>
                <a:lnTo>
                  <a:pt x="0" y="2687759"/>
                </a:lnTo>
                <a:lnTo>
                  <a:pt x="0" y="2989943"/>
                </a:lnTo>
                <a:close/>
              </a:path>
            </a:pathLst>
          </a:custGeom>
          <a:solidFill>
            <a:srgbClr val="0070C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N"/>
          </a:p>
        </p:txBody>
      </p:sp>
      <p:sp>
        <p:nvSpPr>
          <p:cNvPr id="18" name="Isosceles Triangle 12"/>
          <p:cNvSpPr/>
          <p:nvPr userDrawn="1"/>
        </p:nvSpPr>
        <p:spPr>
          <a:xfrm>
            <a:off x="1667467" y="3419641"/>
            <a:ext cx="3468334" cy="2989943"/>
          </a:xfrm>
          <a:prstGeom prst="triangle">
            <a:avLst/>
          </a:prstGeom>
          <a:solidFill>
            <a:srgbClr val="C20E1A">
              <a:alpha val="1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21" name="Рисунок 20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62377" y="752152"/>
            <a:ext cx="1603251" cy="542545"/>
          </a:xfrm>
          <a:prstGeom prst="rect">
            <a:avLst/>
          </a:prstGeom>
        </p:spPr>
      </p:pic>
      <p:sp>
        <p:nvSpPr>
          <p:cNvPr id="22" name="Полилиния 21"/>
          <p:cNvSpPr/>
          <p:nvPr userDrawn="1"/>
        </p:nvSpPr>
        <p:spPr>
          <a:xfrm>
            <a:off x="4791642" y="1415106"/>
            <a:ext cx="905451" cy="905451"/>
          </a:xfrm>
          <a:custGeom>
            <a:avLst/>
            <a:gdLst>
              <a:gd name="connsiteX0" fmla="*/ 308055 w 905451"/>
              <a:gd name="connsiteY0" fmla="*/ 215229 h 905451"/>
              <a:gd name="connsiteX1" fmla="*/ 699198 w 905451"/>
              <a:gd name="connsiteY1" fmla="*/ 442092 h 905451"/>
              <a:gd name="connsiteX2" fmla="*/ 308055 w 905451"/>
              <a:gd name="connsiteY2" fmla="*/ 668955 h 905451"/>
              <a:gd name="connsiteX3" fmla="*/ 269196 w 905451"/>
              <a:gd name="connsiteY3" fmla="*/ 140061 h 905451"/>
              <a:gd name="connsiteX4" fmla="*/ 269196 w 905451"/>
              <a:gd name="connsiteY4" fmla="*/ 761250 h 905451"/>
              <a:gd name="connsiteX5" fmla="*/ 804704 w 905451"/>
              <a:gd name="connsiteY5" fmla="*/ 450656 h 905451"/>
              <a:gd name="connsiteX6" fmla="*/ 452726 w 905451"/>
              <a:gd name="connsiteY6" fmla="*/ 0 h 905451"/>
              <a:gd name="connsiteX7" fmla="*/ 905451 w 905451"/>
              <a:gd name="connsiteY7" fmla="*/ 452726 h 905451"/>
              <a:gd name="connsiteX8" fmla="*/ 452726 w 905451"/>
              <a:gd name="connsiteY8" fmla="*/ 905451 h 905451"/>
              <a:gd name="connsiteX9" fmla="*/ 0 w 905451"/>
              <a:gd name="connsiteY9" fmla="*/ 452726 h 905451"/>
              <a:gd name="connsiteX10" fmla="*/ 452726 w 905451"/>
              <a:gd name="connsiteY10" fmla="*/ 0 h 905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05451" h="905451">
                <a:moveTo>
                  <a:pt x="308055" y="215229"/>
                </a:moveTo>
                <a:lnTo>
                  <a:pt x="699198" y="442092"/>
                </a:lnTo>
                <a:lnTo>
                  <a:pt x="308055" y="668955"/>
                </a:lnTo>
                <a:close/>
                <a:moveTo>
                  <a:pt x="269196" y="140061"/>
                </a:moveTo>
                <a:lnTo>
                  <a:pt x="269196" y="761250"/>
                </a:lnTo>
                <a:lnTo>
                  <a:pt x="804704" y="450656"/>
                </a:lnTo>
                <a:close/>
                <a:moveTo>
                  <a:pt x="452726" y="0"/>
                </a:moveTo>
                <a:cubicBezTo>
                  <a:pt x="702759" y="0"/>
                  <a:pt x="905451" y="202692"/>
                  <a:pt x="905451" y="452726"/>
                </a:cubicBezTo>
                <a:cubicBezTo>
                  <a:pt x="905451" y="702759"/>
                  <a:pt x="702759" y="905451"/>
                  <a:pt x="452726" y="905451"/>
                </a:cubicBezTo>
                <a:cubicBezTo>
                  <a:pt x="202692" y="905451"/>
                  <a:pt x="0" y="702759"/>
                  <a:pt x="0" y="452726"/>
                </a:cubicBezTo>
                <a:cubicBezTo>
                  <a:pt x="0" y="202692"/>
                  <a:pt x="202692" y="0"/>
                  <a:pt x="452726" y="0"/>
                </a:cubicBezTo>
                <a:close/>
              </a:path>
            </a:pathLst>
          </a:custGeom>
          <a:solidFill>
            <a:srgbClr val="C20E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45" name="Текст 68"/>
          <p:cNvSpPr>
            <a:spLocks noGrp="1"/>
          </p:cNvSpPr>
          <p:nvPr>
            <p:ph type="body" sz="quarter" idx="14" hasCustomPrompt="1"/>
          </p:nvPr>
        </p:nvSpPr>
        <p:spPr>
          <a:xfrm>
            <a:off x="427038" y="1973263"/>
            <a:ext cx="4199115" cy="1552750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200" b="1">
                <a:solidFill>
                  <a:srgbClr val="0070C0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ОБРАЗЕЦ ПОДЗАГОЛОВКА</a:t>
            </a:r>
          </a:p>
        </p:txBody>
      </p:sp>
      <p:sp>
        <p:nvSpPr>
          <p:cNvPr id="46" name="Заголовок 23"/>
          <p:cNvSpPr>
            <a:spLocks noGrp="1"/>
          </p:cNvSpPr>
          <p:nvPr>
            <p:ph type="title" hasCustomPrompt="1"/>
          </p:nvPr>
        </p:nvSpPr>
        <p:spPr>
          <a:xfrm>
            <a:off x="427231" y="349867"/>
            <a:ext cx="4199332" cy="1604653"/>
          </a:xfrm>
        </p:spPr>
        <p:txBody>
          <a:bodyPr>
            <a:normAutofit/>
          </a:bodyPr>
          <a:lstStyle>
            <a:lvl1pPr>
              <a:defRPr sz="3600" b="1">
                <a:solidFill>
                  <a:srgbClr val="C20E1A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ru-RU" dirty="0"/>
              <a:t>ОБРАЗЕЦ</a:t>
            </a:r>
            <a:br>
              <a:rPr lang="ru-RU" dirty="0"/>
            </a:br>
            <a:r>
              <a:rPr lang="ru-RU" dirty="0"/>
              <a:t>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9632162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EC470A-515C-5129-6272-85431C2590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87D37A4-1DCE-0B36-328C-BD8B4F5F22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59E62B1-D0DE-8A6F-1A8B-7E49B3D6AB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1A1D947-1122-4062-9DE4-5C1AE2B9D6C4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CDD0E95-38EA-470C-7B09-C03DC61F72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E6F8560-2967-C520-498C-9E13DBE0B6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FC93265-17F0-4A3C-B05D-92BDE89BDB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0395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png"/><Relationship Id="rId4" Type="http://schemas.openxmlformats.org/officeDocument/2006/relationships/image" Target="../media/image21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Relationship Id="rId14" Type="http://schemas.openxmlformats.org/officeDocument/2006/relationships/image" Target="../media/image3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png"/><Relationship Id="rId4" Type="http://schemas.openxmlformats.org/officeDocument/2006/relationships/image" Target="../media/image21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13" Type="http://schemas.openxmlformats.org/officeDocument/2006/relationships/image" Target="../media/image42.png"/><Relationship Id="rId3" Type="http://schemas.openxmlformats.org/officeDocument/2006/relationships/image" Target="../media/image34.png"/><Relationship Id="rId7" Type="http://schemas.openxmlformats.org/officeDocument/2006/relationships/image" Target="../media/image37.png"/><Relationship Id="rId12" Type="http://schemas.openxmlformats.org/officeDocument/2006/relationships/image" Target="../media/image41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11" Type="http://schemas.openxmlformats.org/officeDocument/2006/relationships/image" Target="../media/image40.svg"/><Relationship Id="rId5" Type="http://schemas.openxmlformats.org/officeDocument/2006/relationships/image" Target="../media/image36.png"/><Relationship Id="rId10" Type="http://schemas.openxmlformats.org/officeDocument/2006/relationships/image" Target="../media/image39.png"/><Relationship Id="rId4" Type="http://schemas.openxmlformats.org/officeDocument/2006/relationships/image" Target="../media/image35.svg"/><Relationship Id="rId9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E44E9B7D-5857-445C-92AD-15908C9C71B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A4F23245-F6E5-4A9A-9392-09A2BCC03E2E}"/>
              </a:ext>
            </a:extLst>
          </p:cNvPr>
          <p:cNvSpPr/>
          <p:nvPr/>
        </p:nvSpPr>
        <p:spPr>
          <a:xfrm>
            <a:off x="1484934" y="2097546"/>
            <a:ext cx="5501729" cy="4614560"/>
          </a:xfrm>
          <a:prstGeom prst="triangle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9716EEA0-9DD3-4C7F-9964-E5D1E69399DD}"/>
              </a:ext>
            </a:extLst>
          </p:cNvPr>
          <p:cNvSpPr/>
          <p:nvPr/>
        </p:nvSpPr>
        <p:spPr>
          <a:xfrm>
            <a:off x="5778500" y="-1078196"/>
            <a:ext cx="4702756" cy="3944424"/>
          </a:xfrm>
          <a:prstGeom prst="triangle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638550" y="3541860"/>
            <a:ext cx="7962899" cy="1268413"/>
          </a:xfrm>
        </p:spPr>
        <p:txBody>
          <a:bodyPr>
            <a:normAutofit fontScale="90000"/>
          </a:bodyPr>
          <a:lstStyle/>
          <a:p>
            <a:r>
              <a:rPr lang="ru-RU" b="1" spc="600" dirty="0"/>
              <a:t>Концепция управления элитным ЖК</a:t>
            </a:r>
            <a:endParaRPr lang="ru-RU" dirty="0"/>
          </a:p>
        </p:txBody>
      </p:sp>
      <p:sp>
        <p:nvSpPr>
          <p:cNvPr id="2" name="Текст 1"/>
          <p:cNvSpPr>
            <a:spLocks noGrp="1"/>
          </p:cNvSpPr>
          <p:nvPr>
            <p:ph type="body" sz="quarter" idx="14"/>
          </p:nvPr>
        </p:nvSpPr>
        <p:spPr>
          <a:xfrm>
            <a:off x="4424863" y="4875711"/>
            <a:ext cx="6550025" cy="1268412"/>
          </a:xfrm>
        </p:spPr>
        <p:txBody>
          <a:bodyPr/>
          <a:lstStyle/>
          <a:p>
            <a:r>
              <a:rPr lang="ru-RU" dirty="0"/>
              <a:t>От </a:t>
            </a:r>
            <a:r>
              <a:rPr lang="ru-RU" dirty="0" err="1"/>
              <a:t>киберфизической</a:t>
            </a:r>
            <a:r>
              <a:rPr lang="ru-RU" dirty="0"/>
              <a:t> системы к единой цифровой среде здания</a:t>
            </a:r>
          </a:p>
        </p:txBody>
      </p:sp>
    </p:spTree>
    <p:extLst>
      <p:ext uri="{BB962C8B-B14F-4D97-AF65-F5344CB8AC3E}">
        <p14:creationId xmlns:p14="http://schemas.microsoft.com/office/powerpoint/2010/main" val="2334920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03C98655-7FBB-4F09-8AA8-B85B612A19D1}"/>
              </a:ext>
            </a:extLst>
          </p:cNvPr>
          <p:cNvGrpSpPr/>
          <p:nvPr/>
        </p:nvGrpSpPr>
        <p:grpSpPr>
          <a:xfrm>
            <a:off x="7220728" y="-328463"/>
            <a:ext cx="5009488" cy="7514926"/>
            <a:chOff x="7220728" y="-328463"/>
            <a:chExt cx="5009488" cy="751492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43FA0E68-77B2-4FDA-BD12-ABE3C7A984D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220728" y="-328463"/>
              <a:ext cx="5009488" cy="7514926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01CC2F7-BB09-4683-8FEB-74118B47FF1A}"/>
                </a:ext>
              </a:extLst>
            </p:cNvPr>
            <p:cNvSpPr/>
            <p:nvPr/>
          </p:nvSpPr>
          <p:spPr>
            <a:xfrm>
              <a:off x="7220728" y="-328463"/>
              <a:ext cx="5009488" cy="7514926"/>
            </a:xfrm>
            <a:prstGeom prst="rect">
              <a:avLst/>
            </a:prstGeom>
            <a:solidFill>
              <a:srgbClr val="1F4E79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7" name="Title 6">
            <a:extLst>
              <a:ext uri="{FF2B5EF4-FFF2-40B4-BE49-F238E27FC236}">
                <a16:creationId xmlns:a16="http://schemas.microsoft.com/office/drawing/2014/main" id="{05E3F945-6E5E-44FC-BF8D-BCBA28D11F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9383" y="351146"/>
            <a:ext cx="5122862" cy="1180792"/>
          </a:xfrm>
        </p:spPr>
        <p:txBody>
          <a:bodyPr>
            <a:normAutofit/>
          </a:bodyPr>
          <a:lstStyle/>
          <a:p>
            <a:r>
              <a:rPr lang="ru-RU" dirty="0"/>
              <a:t>ИНТЕГРАЦИЯ</a:t>
            </a:r>
          </a:p>
        </p:txBody>
      </p:sp>
      <p:sp>
        <p:nvSpPr>
          <p:cNvPr id="30" name="Текст 3">
            <a:extLst>
              <a:ext uri="{FF2B5EF4-FFF2-40B4-BE49-F238E27FC236}">
                <a16:creationId xmlns:a16="http://schemas.microsoft.com/office/drawing/2014/main" id="{FE5D244A-9116-498F-AEFC-87EEDA090C05}"/>
              </a:ext>
            </a:extLst>
          </p:cNvPr>
          <p:cNvSpPr txBox="1">
            <a:spLocks/>
          </p:cNvSpPr>
          <p:nvPr/>
        </p:nvSpPr>
        <p:spPr>
          <a:xfrm>
            <a:off x="632196" y="4178108"/>
            <a:ext cx="1489052" cy="543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R="0" indent="0" algn="ctr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700" b="1">
                <a:solidFill>
                  <a:srgbClr val="FF0000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ru-RU" sz="2000" dirty="0">
                <a:solidFill>
                  <a:srgbClr val="1F4E7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умная квартира</a:t>
            </a:r>
          </a:p>
        </p:txBody>
      </p:sp>
      <p:sp>
        <p:nvSpPr>
          <p:cNvPr id="31" name="Текст 3">
            <a:extLst>
              <a:ext uri="{FF2B5EF4-FFF2-40B4-BE49-F238E27FC236}">
                <a16:creationId xmlns:a16="http://schemas.microsoft.com/office/drawing/2014/main" id="{5E22687F-12D1-4BA3-9DED-B0C82B545B52}"/>
              </a:ext>
            </a:extLst>
          </p:cNvPr>
          <p:cNvSpPr txBox="1">
            <a:spLocks/>
          </p:cNvSpPr>
          <p:nvPr/>
        </p:nvSpPr>
        <p:spPr>
          <a:xfrm>
            <a:off x="2877540" y="4178108"/>
            <a:ext cx="1463028" cy="543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R="0" indent="0" algn="ctr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700" b="1">
                <a:solidFill>
                  <a:srgbClr val="FF0000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ru-RU" sz="2000" dirty="0">
                <a:solidFill>
                  <a:srgbClr val="1F4E7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умный ЖК</a:t>
            </a:r>
          </a:p>
        </p:txBody>
      </p:sp>
      <p:sp>
        <p:nvSpPr>
          <p:cNvPr id="32" name="Текст 3">
            <a:extLst>
              <a:ext uri="{FF2B5EF4-FFF2-40B4-BE49-F238E27FC236}">
                <a16:creationId xmlns:a16="http://schemas.microsoft.com/office/drawing/2014/main" id="{4CCEA9BF-0BF2-4624-A9C6-3E69B4613A67}"/>
              </a:ext>
            </a:extLst>
          </p:cNvPr>
          <p:cNvSpPr txBox="1">
            <a:spLocks/>
          </p:cNvSpPr>
          <p:nvPr/>
        </p:nvSpPr>
        <p:spPr>
          <a:xfrm>
            <a:off x="4766283" y="4178108"/>
            <a:ext cx="1737897" cy="543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R="0" indent="0" algn="ctr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700" b="1">
                <a:solidFill>
                  <a:srgbClr val="FF0000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ru-RU" sz="2000" dirty="0">
                <a:solidFill>
                  <a:srgbClr val="1F4E7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умный город</a:t>
            </a:r>
          </a:p>
        </p:txBody>
      </p:sp>
      <p:sp>
        <p:nvSpPr>
          <p:cNvPr id="37" name="Down Arrow 43">
            <a:extLst>
              <a:ext uri="{FF2B5EF4-FFF2-40B4-BE49-F238E27FC236}">
                <a16:creationId xmlns:a16="http://schemas.microsoft.com/office/drawing/2014/main" id="{A186B193-584D-42AA-91F3-B4A9E2F01598}"/>
              </a:ext>
            </a:extLst>
          </p:cNvPr>
          <p:cNvSpPr/>
          <p:nvPr/>
        </p:nvSpPr>
        <p:spPr>
          <a:xfrm rot="16200000">
            <a:off x="2238030" y="4134334"/>
            <a:ext cx="627099" cy="631118"/>
          </a:xfrm>
          <a:prstGeom prst="downArrow">
            <a:avLst>
              <a:gd name="adj1" fmla="val 70467"/>
              <a:gd name="adj2" fmla="val 50000"/>
            </a:avLst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Down Arrow 43">
            <a:extLst>
              <a:ext uri="{FF2B5EF4-FFF2-40B4-BE49-F238E27FC236}">
                <a16:creationId xmlns:a16="http://schemas.microsoft.com/office/drawing/2014/main" id="{3D63EC5B-102A-4C07-93B8-4DC3F0FC3424}"/>
              </a:ext>
            </a:extLst>
          </p:cNvPr>
          <p:cNvSpPr/>
          <p:nvPr/>
        </p:nvSpPr>
        <p:spPr>
          <a:xfrm rot="16200000">
            <a:off x="4354646" y="4134334"/>
            <a:ext cx="627099" cy="631118"/>
          </a:xfrm>
          <a:prstGeom prst="downArrow">
            <a:avLst>
              <a:gd name="adj1" fmla="val 70467"/>
              <a:gd name="adj2" fmla="val 50000"/>
            </a:avLst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70AB25F-2CA7-438E-9F46-0C2C35DF031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4689" y="2523546"/>
            <a:ext cx="1412798" cy="141279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6807F76-8D9E-49D4-A119-8A2A4A57FB4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2709" y="2989144"/>
            <a:ext cx="1066475" cy="1066475"/>
          </a:xfrm>
          <a:prstGeom prst="rect">
            <a:avLst/>
          </a:prstGeom>
        </p:spPr>
      </p:pic>
      <p:grpSp>
        <p:nvGrpSpPr>
          <p:cNvPr id="62" name="Group 61">
            <a:extLst>
              <a:ext uri="{FF2B5EF4-FFF2-40B4-BE49-F238E27FC236}">
                <a16:creationId xmlns:a16="http://schemas.microsoft.com/office/drawing/2014/main" id="{8AD50DF9-2856-42CD-B8E7-E08C84110474}"/>
              </a:ext>
            </a:extLst>
          </p:cNvPr>
          <p:cNvGrpSpPr/>
          <p:nvPr/>
        </p:nvGrpSpPr>
        <p:grpSpPr>
          <a:xfrm>
            <a:off x="4766283" y="2124037"/>
            <a:ext cx="1791036" cy="1766710"/>
            <a:chOff x="4766283" y="2124037"/>
            <a:chExt cx="1791036" cy="1766710"/>
          </a:xfrm>
        </p:grpSpPr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0FC7350D-2E38-4201-8BC3-C5977289F43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66283" y="2165801"/>
              <a:ext cx="935780" cy="935778"/>
            </a:xfrm>
            <a:prstGeom prst="rect">
              <a:avLst/>
            </a:prstGeom>
          </p:spPr>
        </p:pic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EAE4BA86-2EC1-41AC-A57E-D45A6888B63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21539" y="2124037"/>
              <a:ext cx="935780" cy="935778"/>
            </a:xfrm>
            <a:prstGeom prst="rect">
              <a:avLst/>
            </a:prstGeom>
          </p:spPr>
        </p:pic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EC746F21-3684-485A-927C-03D15B0D696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35079" y="2954969"/>
              <a:ext cx="935780" cy="935778"/>
            </a:xfrm>
            <a:prstGeom prst="rect">
              <a:avLst/>
            </a:prstGeom>
          </p:spPr>
        </p:pic>
      </p:grpSp>
      <p:sp>
        <p:nvSpPr>
          <p:cNvPr id="43" name="Прямоугольник 7">
            <a:extLst>
              <a:ext uri="{FF2B5EF4-FFF2-40B4-BE49-F238E27FC236}">
                <a16:creationId xmlns:a16="http://schemas.microsoft.com/office/drawing/2014/main" id="{FBA3F9A9-3867-4A83-901F-57CA3358EC82}"/>
              </a:ext>
            </a:extLst>
          </p:cNvPr>
          <p:cNvSpPr/>
          <p:nvPr/>
        </p:nvSpPr>
        <p:spPr>
          <a:xfrm>
            <a:off x="8323879" y="1077259"/>
            <a:ext cx="2924073" cy="840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">
              <a:lnSpc>
                <a:spcPct val="90000"/>
              </a:lnSpc>
              <a:spcAft>
                <a:spcPts val="600"/>
              </a:spcAft>
            </a:pPr>
            <a:r>
              <a:rPr lang="ru-RU" b="1" dirty="0">
                <a:solidFill>
                  <a:schemeClr val="bg1">
                    <a:lumMod val="9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УПРАВЛЕНИЕ ИНЖЕНЕРНЫМИ СИСТЕМАМИ</a:t>
            </a:r>
            <a:endParaRPr lang="ru-RU" dirty="0">
              <a:solidFill>
                <a:schemeClr val="bg1">
                  <a:lumMod val="95000"/>
                </a:schemeClr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5" name="Freeform 37">
            <a:extLst>
              <a:ext uri="{FF2B5EF4-FFF2-40B4-BE49-F238E27FC236}">
                <a16:creationId xmlns:a16="http://schemas.microsoft.com/office/drawing/2014/main" id="{8E2A6A57-0EEB-4456-9976-E4FC5D07052D}"/>
              </a:ext>
            </a:extLst>
          </p:cNvPr>
          <p:cNvSpPr/>
          <p:nvPr/>
        </p:nvSpPr>
        <p:spPr>
          <a:xfrm>
            <a:off x="7058110" y="1045558"/>
            <a:ext cx="440919" cy="573041"/>
          </a:xfrm>
          <a:custGeom>
            <a:avLst/>
            <a:gdLst>
              <a:gd name="connsiteX0" fmla="*/ 0 w 440919"/>
              <a:gd name="connsiteY0" fmla="*/ 0 h 573041"/>
              <a:gd name="connsiteX1" fmla="*/ 440919 w 440919"/>
              <a:gd name="connsiteY1" fmla="*/ 286521 h 573041"/>
              <a:gd name="connsiteX2" fmla="*/ 0 w 440919"/>
              <a:gd name="connsiteY2" fmla="*/ 573041 h 573041"/>
              <a:gd name="connsiteX3" fmla="*/ 0 w 440919"/>
              <a:gd name="connsiteY3" fmla="*/ 0 h 573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0919" h="573041">
                <a:moveTo>
                  <a:pt x="0" y="0"/>
                </a:moveTo>
                <a:lnTo>
                  <a:pt x="440919" y="286521"/>
                </a:lnTo>
                <a:lnTo>
                  <a:pt x="0" y="57304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7">
            <a:extLst>
              <a:ext uri="{FF2B5EF4-FFF2-40B4-BE49-F238E27FC236}">
                <a16:creationId xmlns:a16="http://schemas.microsoft.com/office/drawing/2014/main" id="{0B0533A7-8AD2-439D-9A09-773227154918}"/>
              </a:ext>
            </a:extLst>
          </p:cNvPr>
          <p:cNvSpPr/>
          <p:nvPr/>
        </p:nvSpPr>
        <p:spPr>
          <a:xfrm>
            <a:off x="8323879" y="2447804"/>
            <a:ext cx="3304844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">
              <a:lnSpc>
                <a:spcPct val="90000"/>
              </a:lnSpc>
              <a:spcAft>
                <a:spcPts val="600"/>
              </a:spcAft>
            </a:pPr>
            <a:r>
              <a:rPr lang="ru-RU" b="1" dirty="0">
                <a:solidFill>
                  <a:schemeClr val="bg1">
                    <a:lumMod val="9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АВТОМАТИЗИРОВАННАЯ ДИСПЕТЧЕРСКАЯ </a:t>
            </a:r>
            <a:endParaRPr lang="ru-RU" dirty="0">
              <a:solidFill>
                <a:schemeClr val="bg1">
                  <a:lumMod val="95000"/>
                </a:schemeClr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8" name="Freeform 37">
            <a:extLst>
              <a:ext uri="{FF2B5EF4-FFF2-40B4-BE49-F238E27FC236}">
                <a16:creationId xmlns:a16="http://schemas.microsoft.com/office/drawing/2014/main" id="{F93E5E2E-F24A-4BA8-9D39-FCD737F6A400}"/>
              </a:ext>
            </a:extLst>
          </p:cNvPr>
          <p:cNvSpPr/>
          <p:nvPr/>
        </p:nvSpPr>
        <p:spPr>
          <a:xfrm>
            <a:off x="7058110" y="2416103"/>
            <a:ext cx="440919" cy="573041"/>
          </a:xfrm>
          <a:custGeom>
            <a:avLst/>
            <a:gdLst>
              <a:gd name="connsiteX0" fmla="*/ 0 w 440919"/>
              <a:gd name="connsiteY0" fmla="*/ 0 h 573041"/>
              <a:gd name="connsiteX1" fmla="*/ 440919 w 440919"/>
              <a:gd name="connsiteY1" fmla="*/ 286521 h 573041"/>
              <a:gd name="connsiteX2" fmla="*/ 0 w 440919"/>
              <a:gd name="connsiteY2" fmla="*/ 573041 h 573041"/>
              <a:gd name="connsiteX3" fmla="*/ 0 w 440919"/>
              <a:gd name="connsiteY3" fmla="*/ 0 h 573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0919" h="573041">
                <a:moveTo>
                  <a:pt x="0" y="0"/>
                </a:moveTo>
                <a:lnTo>
                  <a:pt x="440919" y="286521"/>
                </a:lnTo>
                <a:lnTo>
                  <a:pt x="0" y="57304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рямоугольник 7">
            <a:extLst>
              <a:ext uri="{FF2B5EF4-FFF2-40B4-BE49-F238E27FC236}">
                <a16:creationId xmlns:a16="http://schemas.microsoft.com/office/drawing/2014/main" id="{0EFD3040-1A54-4097-AB45-DEBD0D54D119}"/>
              </a:ext>
            </a:extLst>
          </p:cNvPr>
          <p:cNvSpPr/>
          <p:nvPr/>
        </p:nvSpPr>
        <p:spPr>
          <a:xfrm>
            <a:off x="8323879" y="3857898"/>
            <a:ext cx="2924073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">
              <a:lnSpc>
                <a:spcPct val="90000"/>
              </a:lnSpc>
              <a:spcAft>
                <a:spcPts val="600"/>
              </a:spcAft>
            </a:pPr>
            <a:r>
              <a:rPr lang="ru-RU" b="1" dirty="0">
                <a:solidFill>
                  <a:schemeClr val="bg1">
                    <a:lumMod val="9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УПРАВЛЯЮЩАЯ КОМПАНИЯ</a:t>
            </a:r>
            <a:endParaRPr lang="ru-RU" dirty="0">
              <a:solidFill>
                <a:schemeClr val="bg1">
                  <a:lumMod val="95000"/>
                </a:schemeClr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1" name="Freeform 37">
            <a:extLst>
              <a:ext uri="{FF2B5EF4-FFF2-40B4-BE49-F238E27FC236}">
                <a16:creationId xmlns:a16="http://schemas.microsoft.com/office/drawing/2014/main" id="{B921B049-A4A0-4AC6-A08F-1A9E43EAF444}"/>
              </a:ext>
            </a:extLst>
          </p:cNvPr>
          <p:cNvSpPr/>
          <p:nvPr/>
        </p:nvSpPr>
        <p:spPr>
          <a:xfrm>
            <a:off x="7058110" y="3826197"/>
            <a:ext cx="440919" cy="573041"/>
          </a:xfrm>
          <a:custGeom>
            <a:avLst/>
            <a:gdLst>
              <a:gd name="connsiteX0" fmla="*/ 0 w 440919"/>
              <a:gd name="connsiteY0" fmla="*/ 0 h 573041"/>
              <a:gd name="connsiteX1" fmla="*/ 440919 w 440919"/>
              <a:gd name="connsiteY1" fmla="*/ 286521 h 573041"/>
              <a:gd name="connsiteX2" fmla="*/ 0 w 440919"/>
              <a:gd name="connsiteY2" fmla="*/ 573041 h 573041"/>
              <a:gd name="connsiteX3" fmla="*/ 0 w 440919"/>
              <a:gd name="connsiteY3" fmla="*/ 0 h 573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0919" h="573041">
                <a:moveTo>
                  <a:pt x="0" y="0"/>
                </a:moveTo>
                <a:lnTo>
                  <a:pt x="440919" y="286521"/>
                </a:lnTo>
                <a:lnTo>
                  <a:pt x="0" y="57304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Прямоугольник 7">
            <a:extLst>
              <a:ext uri="{FF2B5EF4-FFF2-40B4-BE49-F238E27FC236}">
                <a16:creationId xmlns:a16="http://schemas.microsoft.com/office/drawing/2014/main" id="{07044373-1485-4169-B5FB-3C4B3CFDE9E5}"/>
              </a:ext>
            </a:extLst>
          </p:cNvPr>
          <p:cNvSpPr/>
          <p:nvPr/>
        </p:nvSpPr>
        <p:spPr>
          <a:xfrm>
            <a:off x="8323879" y="5305323"/>
            <a:ext cx="3304844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">
              <a:lnSpc>
                <a:spcPct val="90000"/>
              </a:lnSpc>
              <a:spcAft>
                <a:spcPts val="600"/>
              </a:spcAft>
            </a:pPr>
            <a:r>
              <a:rPr lang="ru-RU" b="1" dirty="0">
                <a:solidFill>
                  <a:schemeClr val="bg1">
                    <a:lumMod val="9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ИНТЕГРАЦИЯ С ВНЕШНИМИ И ГОРОДСКИМИ СЛУЖБАМИ</a:t>
            </a:r>
            <a:endParaRPr lang="ru-RU" dirty="0">
              <a:solidFill>
                <a:schemeClr val="bg1">
                  <a:lumMod val="95000"/>
                </a:schemeClr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4" name="Freeform 37">
            <a:extLst>
              <a:ext uri="{FF2B5EF4-FFF2-40B4-BE49-F238E27FC236}">
                <a16:creationId xmlns:a16="http://schemas.microsoft.com/office/drawing/2014/main" id="{7CD6CC4E-9288-4910-98C9-1B4D0B92787A}"/>
              </a:ext>
            </a:extLst>
          </p:cNvPr>
          <p:cNvSpPr/>
          <p:nvPr/>
        </p:nvSpPr>
        <p:spPr>
          <a:xfrm>
            <a:off x="7058110" y="5273622"/>
            <a:ext cx="440919" cy="573041"/>
          </a:xfrm>
          <a:custGeom>
            <a:avLst/>
            <a:gdLst>
              <a:gd name="connsiteX0" fmla="*/ 0 w 440919"/>
              <a:gd name="connsiteY0" fmla="*/ 0 h 573041"/>
              <a:gd name="connsiteX1" fmla="*/ 440919 w 440919"/>
              <a:gd name="connsiteY1" fmla="*/ 286521 h 573041"/>
              <a:gd name="connsiteX2" fmla="*/ 0 w 440919"/>
              <a:gd name="connsiteY2" fmla="*/ 573041 h 573041"/>
              <a:gd name="connsiteX3" fmla="*/ 0 w 440919"/>
              <a:gd name="connsiteY3" fmla="*/ 0 h 573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0919" h="573041">
                <a:moveTo>
                  <a:pt x="0" y="0"/>
                </a:moveTo>
                <a:lnTo>
                  <a:pt x="440919" y="286521"/>
                </a:lnTo>
                <a:lnTo>
                  <a:pt x="0" y="57304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5" name="Picture 54">
            <a:extLst>
              <a:ext uri="{FF2B5EF4-FFF2-40B4-BE49-F238E27FC236}">
                <a16:creationId xmlns:a16="http://schemas.microsoft.com/office/drawing/2014/main" id="{0BCA28CD-24A4-430F-9AC7-5AE8B3D114A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2647" y="926802"/>
            <a:ext cx="861003" cy="861002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381CAA84-84D2-4A2F-8015-CA9BA91F088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52473" y="5280149"/>
            <a:ext cx="722583" cy="722583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D8A577FD-FF56-4E96-BE29-240DF9C5C2DB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89333" y="3628475"/>
            <a:ext cx="807630" cy="807630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0A27C24C-0164-45D6-BAC8-722779A39971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33524" y="2353613"/>
            <a:ext cx="688507" cy="688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712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250"/>
                            </p:stCondLst>
                            <p:childTnLst>
                              <p:par>
                                <p:cTn id="4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25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75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25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25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75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925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25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750"/>
                            </p:stCondLst>
                            <p:childTnLst>
                              <p:par>
                                <p:cTn id="8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125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225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2750"/>
                            </p:stCondLst>
                            <p:childTnLst>
                              <p:par>
                                <p:cTn id="9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3250"/>
                            </p:stCondLst>
                            <p:childTnLst>
                              <p:par>
                                <p:cTn id="10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0" grpId="0"/>
      <p:bldP spid="31" grpId="0"/>
      <p:bldP spid="32" grpId="0"/>
      <p:bldP spid="37" grpId="0" animBg="1"/>
      <p:bldP spid="38" grpId="0" animBg="1"/>
      <p:bldP spid="43" grpId="0"/>
      <p:bldP spid="45" grpId="0" animBg="1"/>
      <p:bldP spid="46" grpId="0"/>
      <p:bldP spid="48" grpId="0" animBg="1"/>
      <p:bldP spid="49" grpId="0"/>
      <p:bldP spid="51" grpId="0" animBg="1"/>
      <p:bldP spid="52" grpId="0"/>
      <p:bldP spid="5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Oval 86">
            <a:extLst>
              <a:ext uri="{FF2B5EF4-FFF2-40B4-BE49-F238E27FC236}">
                <a16:creationId xmlns:a16="http://schemas.microsoft.com/office/drawing/2014/main" id="{FB360C59-A5D5-4354-BB1A-7FD747EB0CA3}"/>
              </a:ext>
            </a:extLst>
          </p:cNvPr>
          <p:cNvSpPr/>
          <p:nvPr/>
        </p:nvSpPr>
        <p:spPr>
          <a:xfrm>
            <a:off x="1464178" y="1670065"/>
            <a:ext cx="8562324" cy="479706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0" name="Picture 59">
            <a:extLst>
              <a:ext uri="{FF2B5EF4-FFF2-40B4-BE49-F238E27FC236}">
                <a16:creationId xmlns:a16="http://schemas.microsoft.com/office/drawing/2014/main" id="{14F96DA7-66F8-45C6-BFEA-43BCA21A93B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30087" y="3817480"/>
            <a:ext cx="798476" cy="798476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29D7B80F-91C6-4B12-BC6E-11CC86132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 dirty="0"/>
              <a:t>АРХИТЕКТУРА СИСТЕМЫ</a:t>
            </a:r>
            <a:br>
              <a:rPr lang="ru-RU" dirty="0"/>
            </a:br>
            <a:r>
              <a:rPr lang="ru-RU" dirty="0">
                <a:solidFill>
                  <a:srgbClr val="FF0000"/>
                </a:solidFill>
              </a:rPr>
              <a:t>УРОВЕНЬ КВАРТИРЫ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75E85EF-E123-41A4-82F2-67F7EBBB7765}"/>
              </a:ext>
            </a:extLst>
          </p:cNvPr>
          <p:cNvSpPr/>
          <p:nvPr/>
        </p:nvSpPr>
        <p:spPr>
          <a:xfrm>
            <a:off x="5167952" y="3075770"/>
            <a:ext cx="1342030" cy="1342030"/>
          </a:xfrm>
          <a:prstGeom prst="ellipse">
            <a:avLst/>
          </a:prstGeom>
          <a:solidFill>
            <a:srgbClr val="1F4E79"/>
          </a:solidFill>
          <a:ln w="38100">
            <a:solidFill>
              <a:srgbClr val="1F4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829832B-B931-4AA8-B2CA-FBE7D174E97D}"/>
              </a:ext>
            </a:extLst>
          </p:cNvPr>
          <p:cNvSpPr/>
          <p:nvPr/>
        </p:nvSpPr>
        <p:spPr>
          <a:xfrm>
            <a:off x="4426990" y="5133305"/>
            <a:ext cx="373039" cy="373039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80F33911-E8D8-474B-9B3D-AB7E4A3D48B1}"/>
              </a:ext>
            </a:extLst>
          </p:cNvPr>
          <p:cNvSpPr/>
          <p:nvPr/>
        </p:nvSpPr>
        <p:spPr>
          <a:xfrm>
            <a:off x="4426990" y="2163640"/>
            <a:ext cx="373039" cy="373039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F44DFA9-3AB3-469D-81E0-41288F14DACC}"/>
              </a:ext>
            </a:extLst>
          </p:cNvPr>
          <p:cNvSpPr/>
          <p:nvPr/>
        </p:nvSpPr>
        <p:spPr>
          <a:xfrm>
            <a:off x="6924893" y="2065638"/>
            <a:ext cx="373039" cy="373039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07E6960A-2694-4E27-BEC5-A1FE41136443}"/>
              </a:ext>
            </a:extLst>
          </p:cNvPr>
          <p:cNvSpPr/>
          <p:nvPr/>
        </p:nvSpPr>
        <p:spPr>
          <a:xfrm>
            <a:off x="7978377" y="3447367"/>
            <a:ext cx="373039" cy="373039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747A66A6-6EBD-41E8-8ED8-5839F3CFD7DB}"/>
              </a:ext>
            </a:extLst>
          </p:cNvPr>
          <p:cNvSpPr/>
          <p:nvPr/>
        </p:nvSpPr>
        <p:spPr>
          <a:xfrm>
            <a:off x="6924893" y="5133305"/>
            <a:ext cx="373039" cy="373039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Текст 3">
            <a:extLst>
              <a:ext uri="{FF2B5EF4-FFF2-40B4-BE49-F238E27FC236}">
                <a16:creationId xmlns:a16="http://schemas.microsoft.com/office/drawing/2014/main" id="{5220DCDA-7904-41A2-9E53-F808E3E20C7C}"/>
              </a:ext>
            </a:extLst>
          </p:cNvPr>
          <p:cNvSpPr txBox="1">
            <a:spLocks/>
          </p:cNvSpPr>
          <p:nvPr/>
        </p:nvSpPr>
        <p:spPr>
          <a:xfrm>
            <a:off x="1631628" y="1880249"/>
            <a:ext cx="2663969" cy="5435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R="0" indent="0" algn="ctr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700" b="1">
                <a:solidFill>
                  <a:srgbClr val="FF0000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r"/>
            <a:r>
              <a:rPr lang="ru-RU" sz="2000" dirty="0">
                <a:solidFill>
                  <a:srgbClr val="1F4E7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Управление освещением</a:t>
            </a:r>
          </a:p>
        </p:txBody>
      </p:sp>
      <p:sp>
        <p:nvSpPr>
          <p:cNvPr id="17" name="Текст 3">
            <a:extLst>
              <a:ext uri="{FF2B5EF4-FFF2-40B4-BE49-F238E27FC236}">
                <a16:creationId xmlns:a16="http://schemas.microsoft.com/office/drawing/2014/main" id="{ACF4B6A8-F915-4B20-B1BC-721AA9237A46}"/>
              </a:ext>
            </a:extLst>
          </p:cNvPr>
          <p:cNvSpPr txBox="1">
            <a:spLocks/>
          </p:cNvSpPr>
          <p:nvPr/>
        </p:nvSpPr>
        <p:spPr>
          <a:xfrm>
            <a:off x="572280" y="3305758"/>
            <a:ext cx="2663969" cy="6133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R="0" indent="0" algn="ctr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700" b="1">
                <a:solidFill>
                  <a:srgbClr val="FF0000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r"/>
            <a:r>
              <a:rPr lang="ru-RU" sz="2000" dirty="0">
                <a:solidFill>
                  <a:srgbClr val="1F4E7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Управление электропитанием</a:t>
            </a:r>
          </a:p>
        </p:txBody>
      </p:sp>
      <p:sp>
        <p:nvSpPr>
          <p:cNvPr id="18" name="Текст 3">
            <a:extLst>
              <a:ext uri="{FF2B5EF4-FFF2-40B4-BE49-F238E27FC236}">
                <a16:creationId xmlns:a16="http://schemas.microsoft.com/office/drawing/2014/main" id="{FCFE4B18-3B97-4722-B258-4AF5859C3953}"/>
              </a:ext>
            </a:extLst>
          </p:cNvPr>
          <p:cNvSpPr txBox="1">
            <a:spLocks/>
          </p:cNvSpPr>
          <p:nvPr/>
        </p:nvSpPr>
        <p:spPr>
          <a:xfrm>
            <a:off x="920555" y="5001184"/>
            <a:ext cx="3368901" cy="6133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R="0" indent="0" algn="ctr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700" b="1">
                <a:solidFill>
                  <a:srgbClr val="FF0000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r"/>
            <a:r>
              <a:rPr lang="ru-RU" sz="2000" dirty="0">
                <a:solidFill>
                  <a:srgbClr val="1F4E7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Управление настройками климата</a:t>
            </a:r>
          </a:p>
        </p:txBody>
      </p:sp>
      <p:sp>
        <p:nvSpPr>
          <p:cNvPr id="19" name="Текст 3">
            <a:extLst>
              <a:ext uri="{FF2B5EF4-FFF2-40B4-BE49-F238E27FC236}">
                <a16:creationId xmlns:a16="http://schemas.microsoft.com/office/drawing/2014/main" id="{7AD892FD-4F1F-4140-BD02-F0E38D1FD693}"/>
              </a:ext>
            </a:extLst>
          </p:cNvPr>
          <p:cNvSpPr txBox="1">
            <a:spLocks/>
          </p:cNvSpPr>
          <p:nvPr/>
        </p:nvSpPr>
        <p:spPr>
          <a:xfrm>
            <a:off x="7429325" y="5001184"/>
            <a:ext cx="3955297" cy="5963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R="0" indent="0" algn="ctr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700" b="1">
                <a:solidFill>
                  <a:srgbClr val="FF0000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l"/>
            <a:r>
              <a:rPr lang="ru-RU" sz="2000" dirty="0">
                <a:solidFill>
                  <a:srgbClr val="1F4E7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Управление механизмами штор и жалюзи</a:t>
            </a:r>
          </a:p>
        </p:txBody>
      </p:sp>
      <p:sp>
        <p:nvSpPr>
          <p:cNvPr id="20" name="Текст 3">
            <a:extLst>
              <a:ext uri="{FF2B5EF4-FFF2-40B4-BE49-F238E27FC236}">
                <a16:creationId xmlns:a16="http://schemas.microsoft.com/office/drawing/2014/main" id="{EFFED63C-8BB9-43AD-B769-2AD08D76FB65}"/>
              </a:ext>
            </a:extLst>
          </p:cNvPr>
          <p:cNvSpPr txBox="1">
            <a:spLocks/>
          </p:cNvSpPr>
          <p:nvPr/>
        </p:nvSpPr>
        <p:spPr>
          <a:xfrm>
            <a:off x="8416785" y="3314269"/>
            <a:ext cx="3583491" cy="5963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R="0" indent="0" algn="ctr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700" b="1">
                <a:solidFill>
                  <a:srgbClr val="FF0000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l"/>
            <a:r>
              <a:rPr lang="ru-RU" sz="2000" dirty="0">
                <a:solidFill>
                  <a:srgbClr val="1F4E7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Управление системами вентиляции</a:t>
            </a:r>
          </a:p>
        </p:txBody>
      </p:sp>
      <p:sp>
        <p:nvSpPr>
          <p:cNvPr id="23" name="Текст 3">
            <a:extLst>
              <a:ext uri="{FF2B5EF4-FFF2-40B4-BE49-F238E27FC236}">
                <a16:creationId xmlns:a16="http://schemas.microsoft.com/office/drawing/2014/main" id="{54D22A07-74DB-46B1-A276-0B599F015A9B}"/>
              </a:ext>
            </a:extLst>
          </p:cNvPr>
          <p:cNvSpPr txBox="1">
            <a:spLocks/>
          </p:cNvSpPr>
          <p:nvPr/>
        </p:nvSpPr>
        <p:spPr>
          <a:xfrm>
            <a:off x="7429325" y="2060939"/>
            <a:ext cx="2956482" cy="3391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R="0" indent="0" algn="ctr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700" b="1">
                <a:solidFill>
                  <a:srgbClr val="FF0000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l"/>
            <a:r>
              <a:rPr lang="ru-RU" sz="2000" dirty="0">
                <a:solidFill>
                  <a:srgbClr val="1F4E7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Контроль протечек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9D1B2094-79CF-497B-816C-BD317DFD5A43}"/>
              </a:ext>
            </a:extLst>
          </p:cNvPr>
          <p:cNvSpPr/>
          <p:nvPr/>
        </p:nvSpPr>
        <p:spPr>
          <a:xfrm>
            <a:off x="3298290" y="3447367"/>
            <a:ext cx="373039" cy="373039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5E9A8450-153C-419C-93A1-F559CF89CD26}"/>
              </a:ext>
            </a:extLst>
          </p:cNvPr>
          <p:cNvCxnSpPr>
            <a:cxnSpLocks/>
            <a:stCxn id="11" idx="5"/>
            <a:endCxn id="8" idx="1"/>
          </p:cNvCxnSpPr>
          <p:nvPr/>
        </p:nvCxnSpPr>
        <p:spPr>
          <a:xfrm>
            <a:off x="4745399" y="2482049"/>
            <a:ext cx="619089" cy="790257"/>
          </a:xfrm>
          <a:prstGeom prst="line">
            <a:avLst/>
          </a:prstGeom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3B625073-AA65-4192-AA23-D8B0BF4A67B4}"/>
              </a:ext>
            </a:extLst>
          </p:cNvPr>
          <p:cNvCxnSpPr>
            <a:cxnSpLocks/>
            <a:stCxn id="24" idx="6"/>
            <a:endCxn id="8" idx="2"/>
          </p:cNvCxnSpPr>
          <p:nvPr/>
        </p:nvCxnSpPr>
        <p:spPr>
          <a:xfrm>
            <a:off x="3671329" y="3633887"/>
            <a:ext cx="1496623" cy="112898"/>
          </a:xfrm>
          <a:prstGeom prst="line">
            <a:avLst/>
          </a:prstGeom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9DEB7721-A431-4665-AFB3-41ACA96B2E61}"/>
              </a:ext>
            </a:extLst>
          </p:cNvPr>
          <p:cNvCxnSpPr>
            <a:cxnSpLocks/>
            <a:stCxn id="8" idx="7"/>
            <a:endCxn id="12" idx="3"/>
          </p:cNvCxnSpPr>
          <p:nvPr/>
        </p:nvCxnSpPr>
        <p:spPr>
          <a:xfrm flipV="1">
            <a:off x="6313446" y="2384047"/>
            <a:ext cx="666077" cy="888259"/>
          </a:xfrm>
          <a:prstGeom prst="line">
            <a:avLst/>
          </a:prstGeom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940F9A8B-E244-4ADF-8B53-44886FDFE29C}"/>
              </a:ext>
            </a:extLst>
          </p:cNvPr>
          <p:cNvCxnSpPr>
            <a:cxnSpLocks/>
            <a:stCxn id="8" idx="6"/>
            <a:endCxn id="14" idx="2"/>
          </p:cNvCxnSpPr>
          <p:nvPr/>
        </p:nvCxnSpPr>
        <p:spPr>
          <a:xfrm flipV="1">
            <a:off x="6509982" y="3633887"/>
            <a:ext cx="1468395" cy="112898"/>
          </a:xfrm>
          <a:prstGeom prst="line">
            <a:avLst/>
          </a:prstGeom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D81AACCE-CE3F-4DA3-9009-CD2F60AED0CB}"/>
              </a:ext>
            </a:extLst>
          </p:cNvPr>
          <p:cNvCxnSpPr>
            <a:cxnSpLocks/>
            <a:stCxn id="8" idx="5"/>
            <a:endCxn id="15" idx="1"/>
          </p:cNvCxnSpPr>
          <p:nvPr/>
        </p:nvCxnSpPr>
        <p:spPr>
          <a:xfrm>
            <a:off x="6313446" y="4221264"/>
            <a:ext cx="666077" cy="966671"/>
          </a:xfrm>
          <a:prstGeom prst="line">
            <a:avLst/>
          </a:prstGeom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29A11FB0-1E40-4D89-B4AD-A704A5244EED}"/>
              </a:ext>
            </a:extLst>
          </p:cNvPr>
          <p:cNvCxnSpPr>
            <a:cxnSpLocks/>
            <a:stCxn id="8" idx="3"/>
            <a:endCxn id="10" idx="7"/>
          </p:cNvCxnSpPr>
          <p:nvPr/>
        </p:nvCxnSpPr>
        <p:spPr>
          <a:xfrm flipH="1">
            <a:off x="4745399" y="4221264"/>
            <a:ext cx="619089" cy="966671"/>
          </a:xfrm>
          <a:prstGeom prst="line">
            <a:avLst/>
          </a:prstGeom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3">
            <a:extLst>
              <a:ext uri="{FF2B5EF4-FFF2-40B4-BE49-F238E27FC236}">
                <a16:creationId xmlns:a16="http://schemas.microsoft.com/office/drawing/2014/main" id="{7AF20645-F196-4671-93E9-837AC2D0397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41952" y="2972427"/>
            <a:ext cx="1144699" cy="1258208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DD5ED491-6876-422D-9334-FAF54306146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37534" y="2623109"/>
            <a:ext cx="798476" cy="798476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87F9BDEF-F937-4BAD-A097-3F24F52232D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33068" y="1810945"/>
            <a:ext cx="798476" cy="798476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8CC50D9A-F783-462C-8625-CCD750BF06D8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37534" y="3817480"/>
            <a:ext cx="798476" cy="798476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2321C210-479B-4D09-8E49-C00D83703A00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33068" y="4770332"/>
            <a:ext cx="798476" cy="798476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B15D2D87-893F-433B-8CB2-98E0C9C34856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30087" y="2623109"/>
            <a:ext cx="798476" cy="798476"/>
          </a:xfrm>
          <a:prstGeom prst="rect">
            <a:avLst/>
          </a:prstGeom>
        </p:spPr>
      </p:pic>
      <p:sp>
        <p:nvSpPr>
          <p:cNvPr id="83" name="Содержимое 2">
            <a:extLst>
              <a:ext uri="{FF2B5EF4-FFF2-40B4-BE49-F238E27FC236}">
                <a16:creationId xmlns:a16="http://schemas.microsoft.com/office/drawing/2014/main" id="{E7EEA004-4673-4023-8FAB-710A868828EC}"/>
              </a:ext>
            </a:extLst>
          </p:cNvPr>
          <p:cNvSpPr txBox="1">
            <a:spLocks/>
          </p:cNvSpPr>
          <p:nvPr/>
        </p:nvSpPr>
        <p:spPr>
          <a:xfrm>
            <a:off x="1898735" y="5978303"/>
            <a:ext cx="9347020" cy="658046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/>
              <a:buChar char=""/>
              <a:defRPr kumimoji="0"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75000"/>
              <a:buFont typeface="Wingdings 2"/>
              <a:buChar char="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70000"/>
              <a:buFont typeface="Wingdings"/>
              <a:buChar char="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ct val="20000"/>
              </a:spcBef>
              <a:buClr>
                <a:schemeClr val="accent5"/>
              </a:buClr>
              <a:buFontTx/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90000"/>
              <a:buChar char="•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rtl="0" eaLnBrk="1" latinLnBrk="0" hangingPunct="1">
              <a:spcBef>
                <a:spcPct val="20000"/>
              </a:spcBef>
              <a:buClr>
                <a:schemeClr val="accent4">
                  <a:shade val="75000"/>
                </a:schemeClr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rtl="0" eaLnBrk="1" latinLnBrk="0" hangingPunct="1">
              <a:spcBef>
                <a:spcPct val="20000"/>
              </a:spcBef>
              <a:buClr>
                <a:schemeClr val="accent2">
                  <a:shade val="75000"/>
                </a:schemeClr>
              </a:buClr>
              <a:buSzPct val="90000"/>
              <a:buChar char="•"/>
              <a:defRPr kumimoji="0" sz="14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800" b="1" dirty="0">
                <a:solidFill>
                  <a:srgbClr val="1F4E7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Возможность подключения любых приборов и устройств с выходом в </a:t>
            </a:r>
            <a:r>
              <a:rPr lang="en-US" sz="1800" b="1" dirty="0">
                <a:solidFill>
                  <a:srgbClr val="1F4E7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IP</a:t>
            </a:r>
            <a:endParaRPr lang="ru-RU" sz="1800" b="1" dirty="0">
              <a:solidFill>
                <a:srgbClr val="1F4E7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84" name="Picture 83">
            <a:extLst>
              <a:ext uri="{FF2B5EF4-FFF2-40B4-BE49-F238E27FC236}">
                <a16:creationId xmlns:a16="http://schemas.microsoft.com/office/drawing/2014/main" id="{242ACAD7-C87A-4170-BB52-0601E270ED2A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64178" y="6090047"/>
            <a:ext cx="434559" cy="434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876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500"/>
                            </p:stCondLst>
                            <p:childTnLst>
                              <p:par>
                                <p:cTn id="5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80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5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90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0"/>
                            </p:stCondLst>
                            <p:childTnLst>
                              <p:par>
                                <p:cTn id="7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500"/>
                            </p:stCondLst>
                            <p:childTnLst>
                              <p:par>
                                <p:cTn id="8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1000"/>
                            </p:stCondLst>
                            <p:childTnLst>
                              <p:par>
                                <p:cTn id="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1500"/>
                            </p:stCondLst>
                            <p:childTnLst>
                              <p:par>
                                <p:cTn id="9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2500"/>
                            </p:stCondLst>
                            <p:childTnLst>
                              <p:par>
                                <p:cTn id="9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3000"/>
                            </p:stCondLst>
                            <p:childTnLst>
                              <p:par>
                                <p:cTn id="9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3500"/>
                            </p:stCondLst>
                            <p:childTnLst>
                              <p:par>
                                <p:cTn id="10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4000"/>
                            </p:stCondLst>
                            <p:childTnLst>
                              <p:par>
                                <p:cTn id="10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5000"/>
                            </p:stCondLst>
                            <p:childTnLst>
                              <p:par>
                                <p:cTn id="1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5500"/>
                            </p:stCondLst>
                            <p:childTnLst>
                              <p:par>
                                <p:cTn id="1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2000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 animBg="1"/>
      <p:bldP spid="11" grpId="0" animBg="1"/>
      <p:bldP spid="12" grpId="0" animBg="1"/>
      <p:bldP spid="14" grpId="0" animBg="1"/>
      <p:bldP spid="15" grpId="0" animBg="1"/>
      <p:bldP spid="16" grpId="0"/>
      <p:bldP spid="17" grpId="0"/>
      <p:bldP spid="18" grpId="0"/>
      <p:bldP spid="19" grpId="0"/>
      <p:bldP spid="20" grpId="0"/>
      <p:bldP spid="23" grpId="0"/>
      <p:bldP spid="2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9D7B80F-91C6-4B12-BC6E-11CC86132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75" y="412750"/>
            <a:ext cx="6362700" cy="722083"/>
          </a:xfrm>
        </p:spPr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УРОВЕНЬ КВАРТИРЫ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472B5F1-8ECF-B68E-742A-7FF433494BEA}"/>
              </a:ext>
            </a:extLst>
          </p:cNvPr>
          <p:cNvSpPr/>
          <p:nvPr/>
        </p:nvSpPr>
        <p:spPr>
          <a:xfrm>
            <a:off x="256095" y="1738313"/>
            <a:ext cx="11684524" cy="722083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/>
              <a:t>Умная квартира ИПК «ЕСЦУЗ»</a:t>
            </a:r>
          </a:p>
        </p:txBody>
      </p:sp>
      <p:pic>
        <p:nvPicPr>
          <p:cNvPr id="5" name="Рисунок 4" descr="Изображение выглядит как ноутбук, электроника, компьютер, Электронное устройство&#10;&#10;Автоматически созданное описание">
            <a:extLst>
              <a:ext uri="{FF2B5EF4-FFF2-40B4-BE49-F238E27FC236}">
                <a16:creationId xmlns:a16="http://schemas.microsoft.com/office/drawing/2014/main" id="{65917AD4-D656-A026-0BAF-63EC4E2CC8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2618" y="418927"/>
            <a:ext cx="914400" cy="914400"/>
          </a:xfrm>
          <a:prstGeom prst="rect">
            <a:avLst/>
          </a:prstGeom>
        </p:spPr>
      </p:pic>
      <p:pic>
        <p:nvPicPr>
          <p:cNvPr id="8" name="Рисунок 7" descr="Изображение выглядит как стол, Масштабная модель, в помещении&#10;&#10;Автоматически созданное описание">
            <a:extLst>
              <a:ext uri="{FF2B5EF4-FFF2-40B4-BE49-F238E27FC236}">
                <a16:creationId xmlns:a16="http://schemas.microsoft.com/office/drawing/2014/main" id="{D32CB4FF-C477-82A9-5825-53B2349129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0363" y="418927"/>
            <a:ext cx="914401" cy="914401"/>
          </a:xfrm>
          <a:prstGeom prst="rect">
            <a:avLst/>
          </a:prstGeom>
        </p:spPr>
      </p:pic>
      <p:sp>
        <p:nvSpPr>
          <p:cNvPr id="9" name="Стрелка: влево-вправо 8">
            <a:extLst>
              <a:ext uri="{FF2B5EF4-FFF2-40B4-BE49-F238E27FC236}">
                <a16:creationId xmlns:a16="http://schemas.microsoft.com/office/drawing/2014/main" id="{653BBDAF-9DB8-C9D7-161B-CE97194EE893}"/>
              </a:ext>
            </a:extLst>
          </p:cNvPr>
          <p:cNvSpPr/>
          <p:nvPr/>
        </p:nvSpPr>
        <p:spPr>
          <a:xfrm rot="5400000">
            <a:off x="7004235" y="1406791"/>
            <a:ext cx="411164" cy="251883"/>
          </a:xfrm>
          <a:prstGeom prst="left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: влево-вправо 9">
            <a:extLst>
              <a:ext uri="{FF2B5EF4-FFF2-40B4-BE49-F238E27FC236}">
                <a16:creationId xmlns:a16="http://schemas.microsoft.com/office/drawing/2014/main" id="{FE096732-255F-918A-50CF-D64E3D5FD4E8}"/>
              </a:ext>
            </a:extLst>
          </p:cNvPr>
          <p:cNvSpPr/>
          <p:nvPr/>
        </p:nvSpPr>
        <p:spPr>
          <a:xfrm rot="5400000">
            <a:off x="9541186" y="1406791"/>
            <a:ext cx="387521" cy="251883"/>
          </a:xfrm>
          <a:prstGeom prst="left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5A8F653-CDBC-FE21-97A3-58895AA84343}"/>
              </a:ext>
            </a:extLst>
          </p:cNvPr>
          <p:cNvSpPr/>
          <p:nvPr/>
        </p:nvSpPr>
        <p:spPr>
          <a:xfrm>
            <a:off x="260809" y="3575667"/>
            <a:ext cx="2425830" cy="722083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2" name="Picture 3">
            <a:extLst>
              <a:ext uri="{FF2B5EF4-FFF2-40B4-BE49-F238E27FC236}">
                <a16:creationId xmlns:a16="http://schemas.microsoft.com/office/drawing/2014/main" id="{F387224D-9700-3341-C12A-5B93B3A6F70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5254" y="3584519"/>
            <a:ext cx="656940" cy="722083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77638A81-362E-D64B-20B5-9DC46F4CC72C}"/>
              </a:ext>
            </a:extLst>
          </p:cNvPr>
          <p:cNvSpPr/>
          <p:nvPr/>
        </p:nvSpPr>
        <p:spPr>
          <a:xfrm>
            <a:off x="3417554" y="3575667"/>
            <a:ext cx="2421301" cy="722083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Сервер </a:t>
            </a:r>
            <a:r>
              <a:rPr lang="en-US" dirty="0"/>
              <a:t>CCTV CAM</a:t>
            </a:r>
            <a:endParaRPr lang="ru-RU" dirty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50D2FF4A-C15F-ABC8-3403-4A8178952065}"/>
              </a:ext>
            </a:extLst>
          </p:cNvPr>
          <p:cNvSpPr/>
          <p:nvPr/>
        </p:nvSpPr>
        <p:spPr>
          <a:xfrm>
            <a:off x="6569770" y="3575667"/>
            <a:ext cx="2421301" cy="722083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Сервер СКУД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C7ACFD1A-E2F9-B2B4-C26F-786AD892554A}"/>
              </a:ext>
            </a:extLst>
          </p:cNvPr>
          <p:cNvSpPr/>
          <p:nvPr/>
        </p:nvSpPr>
        <p:spPr>
          <a:xfrm>
            <a:off x="9843506" y="3575667"/>
            <a:ext cx="2097113" cy="722083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Сервер системы АПС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E78BDFB-A70E-DF52-C50E-DF7B502E2C5E}"/>
              </a:ext>
            </a:extLst>
          </p:cNvPr>
          <p:cNvSpPr/>
          <p:nvPr/>
        </p:nvSpPr>
        <p:spPr>
          <a:xfrm>
            <a:off x="256095" y="5052768"/>
            <a:ext cx="1035377" cy="162141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 anchorCtr="1"/>
          <a:lstStyle/>
          <a:p>
            <a:pPr algn="ctr"/>
            <a:r>
              <a:rPr lang="ru-RU" sz="2000" b="1" dirty="0"/>
              <a:t>АДИС</a:t>
            </a:r>
          </a:p>
          <a:p>
            <a:pPr algn="ctr"/>
            <a:endParaRPr lang="ru-RU" sz="1000" b="1" dirty="0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B3057D81-8B0B-7125-DFFE-D311BEF32DC2}"/>
              </a:ext>
            </a:extLst>
          </p:cNvPr>
          <p:cNvSpPr/>
          <p:nvPr/>
        </p:nvSpPr>
        <p:spPr>
          <a:xfrm>
            <a:off x="1651262" y="5052768"/>
            <a:ext cx="1035377" cy="162141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 anchorCtr="1"/>
          <a:lstStyle/>
          <a:p>
            <a:pPr algn="ctr"/>
            <a:r>
              <a:rPr lang="ru-RU" sz="2000" b="1" dirty="0"/>
              <a:t>ЭОМ</a:t>
            </a:r>
            <a:endParaRPr lang="ru-RU" sz="1000" b="1" dirty="0"/>
          </a:p>
          <a:p>
            <a:endParaRPr lang="ru-RU" sz="1000" dirty="0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AB4EC9BE-D9CC-32A6-D7CA-B3A1A8DED250}"/>
              </a:ext>
            </a:extLst>
          </p:cNvPr>
          <p:cNvSpPr/>
          <p:nvPr/>
        </p:nvSpPr>
        <p:spPr>
          <a:xfrm>
            <a:off x="3380030" y="5052768"/>
            <a:ext cx="1035377" cy="162141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 anchorCtr="1"/>
          <a:lstStyle/>
          <a:p>
            <a:pPr algn="ctr"/>
            <a:r>
              <a:rPr lang="ru-RU" sz="2000" b="1" dirty="0"/>
              <a:t>СОТ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393DDF40-1F8A-4F94-E53D-EA88AEA16564}"/>
              </a:ext>
            </a:extLst>
          </p:cNvPr>
          <p:cNvSpPr/>
          <p:nvPr/>
        </p:nvSpPr>
        <p:spPr>
          <a:xfrm>
            <a:off x="4775197" y="5052768"/>
            <a:ext cx="1035377" cy="162141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 anchorCtr="1"/>
          <a:lstStyle/>
          <a:p>
            <a:pPr algn="ctr"/>
            <a:r>
              <a:rPr lang="ru-RU" sz="2000" b="1" dirty="0"/>
              <a:t>СВД</a:t>
            </a:r>
          </a:p>
          <a:p>
            <a:pPr algn="ctr"/>
            <a:endParaRPr lang="ru-RU" sz="1000" b="1" dirty="0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882A48BD-84A0-ED3B-4CFA-82885908E2FB}"/>
              </a:ext>
            </a:extLst>
          </p:cNvPr>
          <p:cNvSpPr/>
          <p:nvPr/>
        </p:nvSpPr>
        <p:spPr>
          <a:xfrm>
            <a:off x="6560527" y="5052768"/>
            <a:ext cx="1035377" cy="162141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 anchorCtr="1"/>
          <a:lstStyle/>
          <a:p>
            <a:pPr algn="ctr"/>
            <a:r>
              <a:rPr lang="ru-RU" sz="2000" b="1" dirty="0"/>
              <a:t>СОТС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315C1010-1335-D7F0-18EC-5E7C44D8F91B}"/>
              </a:ext>
            </a:extLst>
          </p:cNvPr>
          <p:cNvSpPr/>
          <p:nvPr/>
        </p:nvSpPr>
        <p:spPr>
          <a:xfrm>
            <a:off x="7955694" y="5052768"/>
            <a:ext cx="1035377" cy="162141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 anchorCtr="1"/>
          <a:lstStyle/>
          <a:p>
            <a:pPr algn="ctr"/>
            <a:r>
              <a:rPr lang="ru-RU" sz="2000" b="1" dirty="0"/>
              <a:t>СКУД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A0A6FE91-7EFA-4DB1-D8EF-E1533515A73B}"/>
              </a:ext>
            </a:extLst>
          </p:cNvPr>
          <p:cNvSpPr/>
          <p:nvPr/>
        </p:nvSpPr>
        <p:spPr>
          <a:xfrm>
            <a:off x="10374373" y="5052768"/>
            <a:ext cx="1035377" cy="162141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 anchorCtr="1"/>
          <a:lstStyle/>
          <a:p>
            <a:pPr algn="ctr"/>
            <a:r>
              <a:rPr lang="ru-RU" sz="2000" b="1" dirty="0"/>
              <a:t>АПС</a:t>
            </a:r>
          </a:p>
        </p:txBody>
      </p:sp>
      <p:sp>
        <p:nvSpPr>
          <p:cNvPr id="25" name="Стрелка: влево-вправо 24">
            <a:extLst>
              <a:ext uri="{FF2B5EF4-FFF2-40B4-BE49-F238E27FC236}">
                <a16:creationId xmlns:a16="http://schemas.microsoft.com/office/drawing/2014/main" id="{B6F24DBB-F9B8-E1E4-A8D3-FB9FD8997B2B}"/>
              </a:ext>
            </a:extLst>
          </p:cNvPr>
          <p:cNvSpPr/>
          <p:nvPr/>
        </p:nvSpPr>
        <p:spPr>
          <a:xfrm rot="5400000">
            <a:off x="810450" y="2893789"/>
            <a:ext cx="1074139" cy="251360"/>
          </a:xfrm>
          <a:prstGeom prst="left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трелка: влево-вправо 25">
            <a:extLst>
              <a:ext uri="{FF2B5EF4-FFF2-40B4-BE49-F238E27FC236}">
                <a16:creationId xmlns:a16="http://schemas.microsoft.com/office/drawing/2014/main" id="{2C5186B1-14E0-3F0D-3CAE-54C16E27FCE2}"/>
              </a:ext>
            </a:extLst>
          </p:cNvPr>
          <p:cNvSpPr/>
          <p:nvPr/>
        </p:nvSpPr>
        <p:spPr>
          <a:xfrm rot="5400000">
            <a:off x="4091135" y="2893789"/>
            <a:ext cx="1074139" cy="251360"/>
          </a:xfrm>
          <a:prstGeom prst="left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трелка: влево-вправо 26">
            <a:extLst>
              <a:ext uri="{FF2B5EF4-FFF2-40B4-BE49-F238E27FC236}">
                <a16:creationId xmlns:a16="http://schemas.microsoft.com/office/drawing/2014/main" id="{D3838E96-C0CB-EC88-5EDF-A9C2B6667FFB}"/>
              </a:ext>
            </a:extLst>
          </p:cNvPr>
          <p:cNvSpPr/>
          <p:nvPr/>
        </p:nvSpPr>
        <p:spPr>
          <a:xfrm rot="5400000">
            <a:off x="7243350" y="2893789"/>
            <a:ext cx="1074139" cy="251360"/>
          </a:xfrm>
          <a:prstGeom prst="left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трелка: влево-вправо 27">
            <a:extLst>
              <a:ext uri="{FF2B5EF4-FFF2-40B4-BE49-F238E27FC236}">
                <a16:creationId xmlns:a16="http://schemas.microsoft.com/office/drawing/2014/main" id="{4196E50A-1761-6578-0DC1-680230456C04}"/>
              </a:ext>
            </a:extLst>
          </p:cNvPr>
          <p:cNvSpPr/>
          <p:nvPr/>
        </p:nvSpPr>
        <p:spPr>
          <a:xfrm rot="5400000">
            <a:off x="10391406" y="2893789"/>
            <a:ext cx="1074139" cy="251360"/>
          </a:xfrm>
          <a:prstGeom prst="left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трелка: влево-вправо 28">
            <a:extLst>
              <a:ext uri="{FF2B5EF4-FFF2-40B4-BE49-F238E27FC236}">
                <a16:creationId xmlns:a16="http://schemas.microsoft.com/office/drawing/2014/main" id="{E141B3A5-4052-32B6-2180-C6B97FBA6950}"/>
              </a:ext>
            </a:extLst>
          </p:cNvPr>
          <p:cNvSpPr/>
          <p:nvPr/>
        </p:nvSpPr>
        <p:spPr>
          <a:xfrm rot="5400000">
            <a:off x="419386" y="4553357"/>
            <a:ext cx="728053" cy="249620"/>
          </a:xfrm>
          <a:prstGeom prst="left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трелка: влево-вправо 29">
            <a:extLst>
              <a:ext uri="{FF2B5EF4-FFF2-40B4-BE49-F238E27FC236}">
                <a16:creationId xmlns:a16="http://schemas.microsoft.com/office/drawing/2014/main" id="{8943F133-C461-2E0B-47EA-2B90710111D7}"/>
              </a:ext>
            </a:extLst>
          </p:cNvPr>
          <p:cNvSpPr/>
          <p:nvPr/>
        </p:nvSpPr>
        <p:spPr>
          <a:xfrm rot="5400000">
            <a:off x="1804923" y="4553357"/>
            <a:ext cx="728053" cy="249620"/>
          </a:xfrm>
          <a:prstGeom prst="left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трелка: влево-вправо 30">
            <a:extLst>
              <a:ext uri="{FF2B5EF4-FFF2-40B4-BE49-F238E27FC236}">
                <a16:creationId xmlns:a16="http://schemas.microsoft.com/office/drawing/2014/main" id="{35D306D5-E465-9BE3-0658-D37156737E4F}"/>
              </a:ext>
            </a:extLst>
          </p:cNvPr>
          <p:cNvSpPr/>
          <p:nvPr/>
        </p:nvSpPr>
        <p:spPr>
          <a:xfrm rot="5400000">
            <a:off x="3550237" y="4553357"/>
            <a:ext cx="728053" cy="249620"/>
          </a:xfrm>
          <a:prstGeom prst="left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Стрелка: влево-вправо 31">
            <a:extLst>
              <a:ext uri="{FF2B5EF4-FFF2-40B4-BE49-F238E27FC236}">
                <a16:creationId xmlns:a16="http://schemas.microsoft.com/office/drawing/2014/main" id="{21EF5184-A575-379C-7BFE-F78920FDA271}"/>
              </a:ext>
            </a:extLst>
          </p:cNvPr>
          <p:cNvSpPr/>
          <p:nvPr/>
        </p:nvSpPr>
        <p:spPr>
          <a:xfrm rot="5400000">
            <a:off x="4937082" y="4553357"/>
            <a:ext cx="728053" cy="249620"/>
          </a:xfrm>
          <a:prstGeom prst="left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Стрелка: влево-вправо 32">
            <a:extLst>
              <a:ext uri="{FF2B5EF4-FFF2-40B4-BE49-F238E27FC236}">
                <a16:creationId xmlns:a16="http://schemas.microsoft.com/office/drawing/2014/main" id="{7CE1BA2B-2910-5AA8-493C-99FA8C76CF85}"/>
              </a:ext>
            </a:extLst>
          </p:cNvPr>
          <p:cNvSpPr/>
          <p:nvPr/>
        </p:nvSpPr>
        <p:spPr>
          <a:xfrm rot="5400000">
            <a:off x="6738937" y="4553357"/>
            <a:ext cx="728053" cy="249620"/>
          </a:xfrm>
          <a:prstGeom prst="left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Стрелка: влево-вправо 33">
            <a:extLst>
              <a:ext uri="{FF2B5EF4-FFF2-40B4-BE49-F238E27FC236}">
                <a16:creationId xmlns:a16="http://schemas.microsoft.com/office/drawing/2014/main" id="{EBE4FA02-418C-BD29-88AA-530800480EAF}"/>
              </a:ext>
            </a:extLst>
          </p:cNvPr>
          <p:cNvSpPr/>
          <p:nvPr/>
        </p:nvSpPr>
        <p:spPr>
          <a:xfrm rot="5400000">
            <a:off x="8097621" y="4553357"/>
            <a:ext cx="728053" cy="249620"/>
          </a:xfrm>
          <a:prstGeom prst="left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Стрелка: влево-вправо 34">
            <a:extLst>
              <a:ext uri="{FF2B5EF4-FFF2-40B4-BE49-F238E27FC236}">
                <a16:creationId xmlns:a16="http://schemas.microsoft.com/office/drawing/2014/main" id="{B47B9679-1753-C250-C8A3-9FF090C3394B}"/>
              </a:ext>
            </a:extLst>
          </p:cNvPr>
          <p:cNvSpPr/>
          <p:nvPr/>
        </p:nvSpPr>
        <p:spPr>
          <a:xfrm rot="5400000">
            <a:off x="10565319" y="4553357"/>
            <a:ext cx="728053" cy="249620"/>
          </a:xfrm>
          <a:prstGeom prst="left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1E200BB-39D7-A1F9-BE57-D86C2845793C}"/>
              </a:ext>
            </a:extLst>
          </p:cNvPr>
          <p:cNvSpPr txBox="1"/>
          <p:nvPr/>
        </p:nvSpPr>
        <p:spPr>
          <a:xfrm rot="16200000">
            <a:off x="1273815" y="2821260"/>
            <a:ext cx="750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MQTT</a:t>
            </a:r>
            <a:endParaRPr lang="ru-RU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34294C7-6E0E-C1AB-B4AB-CEF717BE72D9}"/>
              </a:ext>
            </a:extLst>
          </p:cNvPr>
          <p:cNvSpPr txBox="1"/>
          <p:nvPr/>
        </p:nvSpPr>
        <p:spPr>
          <a:xfrm rot="16200000">
            <a:off x="4406805" y="2833256"/>
            <a:ext cx="1063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REST API</a:t>
            </a:r>
            <a:endParaRPr lang="ru-RU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F3FF48F-3A08-8B37-5284-BD120F315BA3}"/>
              </a:ext>
            </a:extLst>
          </p:cNvPr>
          <p:cNvSpPr txBox="1"/>
          <p:nvPr/>
        </p:nvSpPr>
        <p:spPr>
          <a:xfrm rot="16200000">
            <a:off x="7535639" y="2833256"/>
            <a:ext cx="1063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REST API</a:t>
            </a:r>
            <a:endParaRPr lang="ru-RU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C6B6752-8154-6EBF-9237-27DE0793F428}"/>
              </a:ext>
            </a:extLst>
          </p:cNvPr>
          <p:cNvSpPr txBox="1"/>
          <p:nvPr/>
        </p:nvSpPr>
        <p:spPr>
          <a:xfrm rot="16200000">
            <a:off x="10874669" y="2821260"/>
            <a:ext cx="702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</a:t>
            </a:r>
            <a:endParaRPr lang="ru-RU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BD95A96-4535-502B-55FE-E432F32C0B73}"/>
              </a:ext>
            </a:extLst>
          </p:cNvPr>
          <p:cNvSpPr txBox="1"/>
          <p:nvPr/>
        </p:nvSpPr>
        <p:spPr>
          <a:xfrm rot="16200000">
            <a:off x="742554" y="4510685"/>
            <a:ext cx="607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KNX</a:t>
            </a:r>
            <a:endParaRPr lang="ru-RU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4E20861-57B0-8E66-221C-332F0D22A7B5}"/>
              </a:ext>
            </a:extLst>
          </p:cNvPr>
          <p:cNvSpPr txBox="1"/>
          <p:nvPr/>
        </p:nvSpPr>
        <p:spPr>
          <a:xfrm rot="16200000">
            <a:off x="2099987" y="4501498"/>
            <a:ext cx="607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KNX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4418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500"/>
                            </p:stCondLst>
                            <p:childTnLst>
                              <p:par>
                                <p:cTn id="68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2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/>
      <p:bldP spid="37" grpId="0"/>
      <p:bldP spid="38" grpId="0"/>
      <p:bldP spid="39" grpId="0"/>
      <p:bldP spid="40" grpId="0"/>
      <p:bldP spid="4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9D7B80F-91C6-4B12-BC6E-11CC86132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АРХИТЕКТУРА СИСТЕМЫ</a:t>
            </a:r>
            <a:br>
              <a:rPr lang="ru-RU" dirty="0"/>
            </a:br>
            <a:r>
              <a:rPr lang="ru-RU" dirty="0">
                <a:solidFill>
                  <a:srgbClr val="C20E1A"/>
                </a:solidFill>
              </a:rPr>
              <a:t>УРОВЕНЬ</a:t>
            </a:r>
            <a:r>
              <a:rPr lang="en-US" dirty="0">
                <a:solidFill>
                  <a:srgbClr val="C20E1A"/>
                </a:solidFill>
              </a:rPr>
              <a:t> </a:t>
            </a:r>
            <a:r>
              <a:rPr lang="ru-RU" dirty="0">
                <a:solidFill>
                  <a:srgbClr val="C20E1A"/>
                </a:solidFill>
              </a:rPr>
              <a:t>ЖК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61DB7C3-F505-4047-985F-080E8463E68F}"/>
              </a:ext>
            </a:extLst>
          </p:cNvPr>
          <p:cNvSpPr/>
          <p:nvPr/>
        </p:nvSpPr>
        <p:spPr>
          <a:xfrm>
            <a:off x="707357" y="3306460"/>
            <a:ext cx="3854596" cy="223524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C00000"/>
            </a:solidFill>
            <a:prstDash val="dash"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E22B584-A451-43CA-9C58-605C78C9E104}"/>
              </a:ext>
            </a:extLst>
          </p:cNvPr>
          <p:cNvGrpSpPr/>
          <p:nvPr/>
        </p:nvGrpSpPr>
        <p:grpSpPr>
          <a:xfrm>
            <a:off x="723529" y="2143676"/>
            <a:ext cx="2316438" cy="968477"/>
            <a:chOff x="501190" y="551979"/>
            <a:chExt cx="2316438" cy="968477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D85913DA-4635-4B23-B8F9-C0B46422E4AD}"/>
                </a:ext>
              </a:extLst>
            </p:cNvPr>
            <p:cNvSpPr/>
            <p:nvPr/>
          </p:nvSpPr>
          <p:spPr>
            <a:xfrm>
              <a:off x="501190" y="551979"/>
              <a:ext cx="2316438" cy="96847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rgbClr val="C00000"/>
              </a:solidFill>
              <a:prstDash val="dash"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38" name="Текст 3">
              <a:extLst>
                <a:ext uri="{FF2B5EF4-FFF2-40B4-BE49-F238E27FC236}">
                  <a16:creationId xmlns:a16="http://schemas.microsoft.com/office/drawing/2014/main" id="{1498BD51-934D-4A34-92FC-A6CB09ACCB0A}"/>
                </a:ext>
              </a:extLst>
            </p:cNvPr>
            <p:cNvSpPr txBox="1">
              <a:spLocks/>
            </p:cNvSpPr>
            <p:nvPr/>
          </p:nvSpPr>
          <p:spPr>
            <a:xfrm>
              <a:off x="648823" y="703297"/>
              <a:ext cx="2168805" cy="543571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</a:bodyPr>
            <a:lstStyle>
              <a:lvl1pPr marR="0" indent="0" algn="ctr" fontAlgn="auto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 sz="2700" b="1">
                  <a:solidFill>
                    <a:srgbClr val="FF0000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>
                      <a:lumMod val="75000"/>
                      <a:lumOff val="2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pPr algn="l"/>
              <a:r>
                <a:rPr lang="ru-RU" sz="1600" b="0" dirty="0">
                  <a:solidFill>
                    <a:srgbClr val="1F4E79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СКУД(контроль доступа в паркинг, подъезд)</a:t>
              </a:r>
              <a:endParaRPr lang="ru-RU" sz="2000" b="0" dirty="0">
                <a:solidFill>
                  <a:srgbClr val="1F4E7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3CB20124-8A11-4FAA-BD89-6438BD5BC3B1}"/>
              </a:ext>
            </a:extLst>
          </p:cNvPr>
          <p:cNvGrpSpPr/>
          <p:nvPr/>
        </p:nvGrpSpPr>
        <p:grpSpPr>
          <a:xfrm>
            <a:off x="3755609" y="1720846"/>
            <a:ext cx="2140634" cy="1461330"/>
            <a:chOff x="1560171" y="313052"/>
            <a:chExt cx="2316438" cy="1007578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AC8739F7-5139-4411-9118-039CD00B85A8}"/>
                </a:ext>
              </a:extLst>
            </p:cNvPr>
            <p:cNvSpPr/>
            <p:nvPr/>
          </p:nvSpPr>
          <p:spPr>
            <a:xfrm>
              <a:off x="1560171" y="313052"/>
              <a:ext cx="2316438" cy="1007578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rgbClr val="C00000"/>
              </a:solidFill>
              <a:prstDash val="dash"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41" name="Текст 3">
              <a:extLst>
                <a:ext uri="{FF2B5EF4-FFF2-40B4-BE49-F238E27FC236}">
                  <a16:creationId xmlns:a16="http://schemas.microsoft.com/office/drawing/2014/main" id="{5DBB5BD8-0E20-47F2-967C-D9EF8B33C5F0}"/>
                </a:ext>
              </a:extLst>
            </p:cNvPr>
            <p:cNvSpPr txBox="1">
              <a:spLocks/>
            </p:cNvSpPr>
            <p:nvPr/>
          </p:nvSpPr>
          <p:spPr>
            <a:xfrm>
              <a:off x="1707806" y="464369"/>
              <a:ext cx="1593738" cy="801675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</a:bodyPr>
            <a:lstStyle>
              <a:lvl1pPr marR="0" indent="0" algn="ctr" fontAlgn="auto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 sz="2700" b="1">
                  <a:solidFill>
                    <a:srgbClr val="FF0000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>
                      <a:lumMod val="75000"/>
                      <a:lumOff val="2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pPr algn="l"/>
              <a:r>
                <a:rPr lang="ru-RU" sz="1600" b="0" dirty="0">
                  <a:solidFill>
                    <a:srgbClr val="1F4E79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Контроль персонала/ выполнения заявок жителей</a:t>
              </a:r>
            </a:p>
          </p:txBody>
        </p:sp>
      </p:grpSp>
      <p:pic>
        <p:nvPicPr>
          <p:cNvPr id="42" name="Picture 41">
            <a:extLst>
              <a:ext uri="{FF2B5EF4-FFF2-40B4-BE49-F238E27FC236}">
                <a16:creationId xmlns:a16="http://schemas.microsoft.com/office/drawing/2014/main" id="{8C30F8BF-7E3F-448A-A773-63290F9CA31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29758" y="4866977"/>
            <a:ext cx="488063" cy="488063"/>
          </a:xfrm>
          <a:prstGeom prst="rect">
            <a:avLst/>
          </a:prstGeom>
        </p:spPr>
      </p:pic>
      <p:sp>
        <p:nvSpPr>
          <p:cNvPr id="43" name="Текст 3">
            <a:extLst>
              <a:ext uri="{FF2B5EF4-FFF2-40B4-BE49-F238E27FC236}">
                <a16:creationId xmlns:a16="http://schemas.microsoft.com/office/drawing/2014/main" id="{C866D102-9DAB-4431-925C-AD5D57C4ED5B}"/>
              </a:ext>
            </a:extLst>
          </p:cNvPr>
          <p:cNvSpPr txBox="1">
            <a:spLocks/>
          </p:cNvSpPr>
          <p:nvPr/>
        </p:nvSpPr>
        <p:spPr>
          <a:xfrm>
            <a:off x="9008330" y="3936597"/>
            <a:ext cx="1737897" cy="543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R="0" indent="0" algn="ctr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700" b="1">
                <a:solidFill>
                  <a:srgbClr val="FF0000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l"/>
            <a:r>
              <a:rPr lang="en-US" sz="1600" dirty="0">
                <a:solidFill>
                  <a:srgbClr val="1F4E7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UIO16 </a:t>
            </a:r>
            <a:r>
              <a:rPr lang="ru-RU" sz="1600" dirty="0">
                <a:solidFill>
                  <a:srgbClr val="1F4E7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этаж</a:t>
            </a:r>
          </a:p>
          <a:p>
            <a:pPr algn="l"/>
            <a:r>
              <a:rPr lang="en-US" sz="1600" dirty="0">
                <a:solidFill>
                  <a:srgbClr val="1F4E7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CAN-DALI </a:t>
            </a:r>
            <a:r>
              <a:rPr lang="ru-RU" sz="1600" dirty="0">
                <a:solidFill>
                  <a:srgbClr val="1F4E7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этаж</a:t>
            </a:r>
          </a:p>
        </p:txBody>
      </p:sp>
      <p:sp>
        <p:nvSpPr>
          <p:cNvPr id="44" name="Текст 3">
            <a:extLst>
              <a:ext uri="{FF2B5EF4-FFF2-40B4-BE49-F238E27FC236}">
                <a16:creationId xmlns:a16="http://schemas.microsoft.com/office/drawing/2014/main" id="{3EC8FAE6-6F5F-4D5E-A62A-707BB8467CEA}"/>
              </a:ext>
            </a:extLst>
          </p:cNvPr>
          <p:cNvSpPr txBox="1">
            <a:spLocks/>
          </p:cNvSpPr>
          <p:nvPr/>
        </p:nvSpPr>
        <p:spPr>
          <a:xfrm>
            <a:off x="7478859" y="2825562"/>
            <a:ext cx="1944300" cy="543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R="0" indent="0" algn="ctr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700" b="1">
                <a:solidFill>
                  <a:srgbClr val="FF0000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l"/>
            <a:r>
              <a:rPr lang="en-US" sz="1600" dirty="0">
                <a:solidFill>
                  <a:srgbClr val="1F4E7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LM </a:t>
            </a:r>
            <a:r>
              <a:rPr lang="ru-RU" sz="1600" dirty="0">
                <a:solidFill>
                  <a:srgbClr val="1F4E7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этажа</a:t>
            </a:r>
          </a:p>
        </p:txBody>
      </p:sp>
      <p:sp>
        <p:nvSpPr>
          <p:cNvPr id="45" name="Текст 3">
            <a:extLst>
              <a:ext uri="{FF2B5EF4-FFF2-40B4-BE49-F238E27FC236}">
                <a16:creationId xmlns:a16="http://schemas.microsoft.com/office/drawing/2014/main" id="{AD8DA07B-6AD7-4BFB-A723-C87A60335F3A}"/>
              </a:ext>
            </a:extLst>
          </p:cNvPr>
          <p:cNvSpPr txBox="1">
            <a:spLocks/>
          </p:cNvSpPr>
          <p:nvPr/>
        </p:nvSpPr>
        <p:spPr>
          <a:xfrm>
            <a:off x="7690953" y="5863685"/>
            <a:ext cx="1944300" cy="543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R="0" indent="0" algn="ctr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700" b="1">
                <a:solidFill>
                  <a:srgbClr val="FF0000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l"/>
            <a:r>
              <a:rPr lang="ru-RU" sz="1200" dirty="0">
                <a:solidFill>
                  <a:srgbClr val="C20E1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СЧЕТЧИКИ</a:t>
            </a:r>
          </a:p>
        </p:txBody>
      </p:sp>
      <p:sp>
        <p:nvSpPr>
          <p:cNvPr id="46" name="Текст 3">
            <a:extLst>
              <a:ext uri="{FF2B5EF4-FFF2-40B4-BE49-F238E27FC236}">
                <a16:creationId xmlns:a16="http://schemas.microsoft.com/office/drawing/2014/main" id="{76243C36-C4EB-42B6-9BA6-D62F6075007A}"/>
              </a:ext>
            </a:extLst>
          </p:cNvPr>
          <p:cNvSpPr txBox="1">
            <a:spLocks/>
          </p:cNvSpPr>
          <p:nvPr/>
        </p:nvSpPr>
        <p:spPr>
          <a:xfrm>
            <a:off x="9947434" y="5679920"/>
            <a:ext cx="1182283" cy="543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R="0" indent="0" algn="ctr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700" b="1">
                <a:solidFill>
                  <a:srgbClr val="FF0000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l"/>
            <a:r>
              <a:rPr lang="ru-RU" sz="1200" dirty="0">
                <a:solidFill>
                  <a:srgbClr val="C20E1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АВАРИЙНЫЕ ДАТЧИКИ</a:t>
            </a:r>
          </a:p>
        </p:txBody>
      </p:sp>
      <p:sp>
        <p:nvSpPr>
          <p:cNvPr id="47" name="Текст 3">
            <a:extLst>
              <a:ext uri="{FF2B5EF4-FFF2-40B4-BE49-F238E27FC236}">
                <a16:creationId xmlns:a16="http://schemas.microsoft.com/office/drawing/2014/main" id="{02BFD5A4-73EB-4DDD-BB6F-79D3F9A869F5}"/>
              </a:ext>
            </a:extLst>
          </p:cNvPr>
          <p:cNvSpPr txBox="1">
            <a:spLocks/>
          </p:cNvSpPr>
          <p:nvPr/>
        </p:nvSpPr>
        <p:spPr>
          <a:xfrm>
            <a:off x="10846104" y="4752870"/>
            <a:ext cx="1182283" cy="543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R="0" indent="0" algn="ctr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700" b="1">
                <a:solidFill>
                  <a:srgbClr val="FF0000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l"/>
            <a:r>
              <a:rPr lang="ru-RU" sz="1200" dirty="0">
                <a:solidFill>
                  <a:srgbClr val="C20E1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РЕЛЕ И ДИММЕРЫ</a:t>
            </a:r>
          </a:p>
        </p:txBody>
      </p:sp>
      <p:sp>
        <p:nvSpPr>
          <p:cNvPr id="48" name="Текст 3">
            <a:extLst>
              <a:ext uri="{FF2B5EF4-FFF2-40B4-BE49-F238E27FC236}">
                <a16:creationId xmlns:a16="http://schemas.microsoft.com/office/drawing/2014/main" id="{E9181EE9-F958-40B1-8828-19112A0DDA9F}"/>
              </a:ext>
            </a:extLst>
          </p:cNvPr>
          <p:cNvSpPr txBox="1">
            <a:spLocks/>
          </p:cNvSpPr>
          <p:nvPr/>
        </p:nvSpPr>
        <p:spPr>
          <a:xfrm>
            <a:off x="4074441" y="4987947"/>
            <a:ext cx="1587735" cy="543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R="0" indent="0" algn="ctr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700" b="1">
                <a:solidFill>
                  <a:srgbClr val="FF0000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r"/>
            <a:r>
              <a:rPr lang="ru-RU" sz="1200" dirty="0">
                <a:solidFill>
                  <a:srgbClr val="1F4E7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ОБОГРЕВ ПАНДУСОВ</a:t>
            </a:r>
          </a:p>
        </p:txBody>
      </p:sp>
      <p:sp>
        <p:nvSpPr>
          <p:cNvPr id="49" name="Текст 3">
            <a:extLst>
              <a:ext uri="{FF2B5EF4-FFF2-40B4-BE49-F238E27FC236}">
                <a16:creationId xmlns:a16="http://schemas.microsoft.com/office/drawing/2014/main" id="{1BBB7FEC-9E52-4AC9-9BF9-B1B19270A758}"/>
              </a:ext>
            </a:extLst>
          </p:cNvPr>
          <p:cNvSpPr txBox="1">
            <a:spLocks/>
          </p:cNvSpPr>
          <p:nvPr/>
        </p:nvSpPr>
        <p:spPr>
          <a:xfrm>
            <a:off x="4028535" y="5535944"/>
            <a:ext cx="2762986" cy="543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R="0" indent="0" algn="ctr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700" b="1">
                <a:solidFill>
                  <a:srgbClr val="FF0000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r"/>
            <a:r>
              <a:rPr lang="ru-RU" sz="1200" dirty="0">
                <a:solidFill>
                  <a:srgbClr val="1F4E7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ОСВЕЩЕНИЕ ПАРКИНГА, ПРИДОМОВОЙ ТЕРРИТОРИИ, ОБЩИХ ЗОН </a:t>
            </a:r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849DFCE1-EC4F-4319-94AD-CE83A26C86C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18354" y="5541701"/>
            <a:ext cx="488063" cy="488063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B38067DC-6564-4ED0-8CBC-A0E46A15CB1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0419878" y="4736583"/>
            <a:ext cx="488063" cy="488063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C631883B-A46F-484A-8A18-F3EBBB53576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68743" y="5589203"/>
            <a:ext cx="488063" cy="488063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4BE03580-3D59-4876-8E68-79A24DEB8EB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6186" y="5328122"/>
            <a:ext cx="479562" cy="479562"/>
          </a:xfrm>
          <a:prstGeom prst="rect">
            <a:avLst/>
          </a:prstGeom>
        </p:spPr>
      </p:pic>
      <p:sp>
        <p:nvSpPr>
          <p:cNvPr id="56" name="Текст 3">
            <a:extLst>
              <a:ext uri="{FF2B5EF4-FFF2-40B4-BE49-F238E27FC236}">
                <a16:creationId xmlns:a16="http://schemas.microsoft.com/office/drawing/2014/main" id="{80C2D870-DBCF-4F47-A5F5-FFFE22E60376}"/>
              </a:ext>
            </a:extLst>
          </p:cNvPr>
          <p:cNvSpPr txBox="1">
            <a:spLocks/>
          </p:cNvSpPr>
          <p:nvPr/>
        </p:nvSpPr>
        <p:spPr>
          <a:xfrm>
            <a:off x="8554133" y="3500977"/>
            <a:ext cx="3065622" cy="543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R="0" indent="0" algn="ctr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700" b="1">
                <a:solidFill>
                  <a:srgbClr val="FF0000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sz="1600" b="0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App </a:t>
            </a:r>
            <a:r>
              <a:rPr lang="ru-RU" sz="1600" b="0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подготовки телеметрии</a:t>
            </a:r>
          </a:p>
        </p:txBody>
      </p:sp>
      <p:sp>
        <p:nvSpPr>
          <p:cNvPr id="57" name="Текст 3">
            <a:extLst>
              <a:ext uri="{FF2B5EF4-FFF2-40B4-BE49-F238E27FC236}">
                <a16:creationId xmlns:a16="http://schemas.microsoft.com/office/drawing/2014/main" id="{B9A71C94-4390-4E7E-BE31-242148C6BF6C}"/>
              </a:ext>
            </a:extLst>
          </p:cNvPr>
          <p:cNvSpPr txBox="1">
            <a:spLocks/>
          </p:cNvSpPr>
          <p:nvPr/>
        </p:nvSpPr>
        <p:spPr>
          <a:xfrm>
            <a:off x="1447329" y="4886155"/>
            <a:ext cx="1210179" cy="543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R="0" indent="0" algn="ctr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700" b="1">
                <a:solidFill>
                  <a:srgbClr val="FF0000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l"/>
            <a:r>
              <a:rPr lang="ru-RU" sz="1600" b="0" dirty="0">
                <a:solidFill>
                  <a:srgbClr val="1F4E7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Домофон</a:t>
            </a:r>
          </a:p>
        </p:txBody>
      </p:sp>
      <p:sp>
        <p:nvSpPr>
          <p:cNvPr id="59" name="Текст 3">
            <a:extLst>
              <a:ext uri="{FF2B5EF4-FFF2-40B4-BE49-F238E27FC236}">
                <a16:creationId xmlns:a16="http://schemas.microsoft.com/office/drawing/2014/main" id="{4A7858E5-FEF2-40DA-ABE0-A53641FF82D7}"/>
              </a:ext>
            </a:extLst>
          </p:cNvPr>
          <p:cNvSpPr txBox="1">
            <a:spLocks/>
          </p:cNvSpPr>
          <p:nvPr/>
        </p:nvSpPr>
        <p:spPr>
          <a:xfrm>
            <a:off x="3248361" y="4871463"/>
            <a:ext cx="1737898" cy="543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R="0" indent="0" algn="ctr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700" b="1">
                <a:solidFill>
                  <a:srgbClr val="FF0000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l"/>
            <a:r>
              <a:rPr lang="ru-RU" sz="1600" b="0" dirty="0">
                <a:solidFill>
                  <a:srgbClr val="1F4E7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Парковки</a:t>
            </a:r>
          </a:p>
        </p:txBody>
      </p:sp>
      <p:sp>
        <p:nvSpPr>
          <p:cNvPr id="61" name="Текст 3">
            <a:extLst>
              <a:ext uri="{FF2B5EF4-FFF2-40B4-BE49-F238E27FC236}">
                <a16:creationId xmlns:a16="http://schemas.microsoft.com/office/drawing/2014/main" id="{56EAA4F9-5950-4667-A6A6-54AACEB9A885}"/>
              </a:ext>
            </a:extLst>
          </p:cNvPr>
          <p:cNvSpPr txBox="1">
            <a:spLocks/>
          </p:cNvSpPr>
          <p:nvPr/>
        </p:nvSpPr>
        <p:spPr>
          <a:xfrm>
            <a:off x="1603279" y="3621141"/>
            <a:ext cx="2213809" cy="543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R="0" indent="0" algn="ctr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700" b="1">
                <a:solidFill>
                  <a:srgbClr val="FF0000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l"/>
            <a:r>
              <a:rPr lang="ru-RU" sz="1600" b="0" dirty="0">
                <a:solidFill>
                  <a:srgbClr val="1F4E7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Сервера  видео-наблюдения</a:t>
            </a:r>
          </a:p>
        </p:txBody>
      </p:sp>
      <p:pic>
        <p:nvPicPr>
          <p:cNvPr id="63" name="Picture 62">
            <a:extLst>
              <a:ext uri="{FF2B5EF4-FFF2-40B4-BE49-F238E27FC236}">
                <a16:creationId xmlns:a16="http://schemas.microsoft.com/office/drawing/2014/main" id="{85144E95-4ADA-456B-B165-2346BD5D6DA1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6656" y="3500628"/>
            <a:ext cx="488063" cy="488063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CE30CFB8-3B44-4803-AD86-14921483EE1A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8803" y="4765641"/>
            <a:ext cx="488064" cy="488064"/>
          </a:xfrm>
          <a:prstGeom prst="rect">
            <a:avLst/>
          </a:prstGeom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A29C7F69-0590-4C5A-AA45-1E6B5138A946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41776" y="3418376"/>
            <a:ext cx="488064" cy="488064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9C78D2D6-B7D7-4743-BB3F-8D9AD124FB12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62600" y="4786800"/>
            <a:ext cx="385761" cy="385761"/>
          </a:xfrm>
          <a:prstGeom prst="rect">
            <a:avLst/>
          </a:prstGeom>
        </p:spPr>
      </p:pic>
      <p:sp>
        <p:nvSpPr>
          <p:cNvPr id="68" name="Текст 3">
            <a:extLst>
              <a:ext uri="{FF2B5EF4-FFF2-40B4-BE49-F238E27FC236}">
                <a16:creationId xmlns:a16="http://schemas.microsoft.com/office/drawing/2014/main" id="{FF77854B-6B6D-48F6-BE46-99782EA36E66}"/>
              </a:ext>
            </a:extLst>
          </p:cNvPr>
          <p:cNvSpPr txBox="1">
            <a:spLocks/>
          </p:cNvSpPr>
          <p:nvPr/>
        </p:nvSpPr>
        <p:spPr>
          <a:xfrm>
            <a:off x="9355752" y="1027906"/>
            <a:ext cx="2128252" cy="543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R="0" indent="0" algn="ctr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700" b="1">
                <a:solidFill>
                  <a:srgbClr val="FF0000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l"/>
            <a:r>
              <a:rPr lang="ru-RU" sz="1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ИПК «ЕСЦУЗ»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AD31A48-CBDA-4394-935E-77D871C400ED}"/>
              </a:ext>
            </a:extLst>
          </p:cNvPr>
          <p:cNvGrpSpPr/>
          <p:nvPr/>
        </p:nvGrpSpPr>
        <p:grpSpPr>
          <a:xfrm>
            <a:off x="6736434" y="2784900"/>
            <a:ext cx="769011" cy="769011"/>
            <a:chOff x="6736434" y="2784900"/>
            <a:chExt cx="769011" cy="769011"/>
          </a:xfrm>
        </p:grpSpPr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B417C0A8-C2F7-484A-8A24-59F92F9CE273}"/>
                </a:ext>
              </a:extLst>
            </p:cNvPr>
            <p:cNvSpPr/>
            <p:nvPr/>
          </p:nvSpPr>
          <p:spPr>
            <a:xfrm rot="20657295">
              <a:off x="6736434" y="2784900"/>
              <a:ext cx="769011" cy="769011"/>
            </a:xfrm>
            <a:prstGeom prst="ellipse">
              <a:avLst/>
            </a:prstGeom>
            <a:solidFill>
              <a:srgbClr val="1F4E79"/>
            </a:solidFill>
            <a:ln w="38100">
              <a:solidFill>
                <a:srgbClr val="1F4E7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0" name="Picture 3">
              <a:extLst>
                <a:ext uri="{FF2B5EF4-FFF2-40B4-BE49-F238E27FC236}">
                  <a16:creationId xmlns:a16="http://schemas.microsoft.com/office/drawing/2014/main" id="{0C4CFD53-0629-4AC6-B3FB-A52D30079B8B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04170" y="2893790"/>
              <a:ext cx="498692" cy="548142"/>
            </a:xfrm>
            <a:prstGeom prst="rect">
              <a:avLst/>
            </a:prstGeom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CE41418-558D-40AD-81CB-7FC154A33F31}"/>
              </a:ext>
            </a:extLst>
          </p:cNvPr>
          <p:cNvGrpSpPr/>
          <p:nvPr/>
        </p:nvGrpSpPr>
        <p:grpSpPr>
          <a:xfrm>
            <a:off x="8421298" y="4442630"/>
            <a:ext cx="587032" cy="587032"/>
            <a:chOff x="8421298" y="4442630"/>
            <a:chExt cx="587032" cy="587032"/>
          </a:xfrm>
        </p:grpSpPr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0604A591-5B95-447B-A500-31024801AA74}"/>
                </a:ext>
              </a:extLst>
            </p:cNvPr>
            <p:cNvSpPr/>
            <p:nvPr/>
          </p:nvSpPr>
          <p:spPr>
            <a:xfrm>
              <a:off x="8421298" y="4442630"/>
              <a:ext cx="587032" cy="587032"/>
            </a:xfrm>
            <a:prstGeom prst="ellipse">
              <a:avLst/>
            </a:prstGeom>
            <a:solidFill>
              <a:srgbClr val="1F4E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2" name="Picture 3">
              <a:extLst>
                <a:ext uri="{FF2B5EF4-FFF2-40B4-BE49-F238E27FC236}">
                  <a16:creationId xmlns:a16="http://schemas.microsoft.com/office/drawing/2014/main" id="{A1E1EE8B-AA30-4BAC-ACF8-3A455BDC44F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43587" y="4539205"/>
              <a:ext cx="391529" cy="430352"/>
            </a:xfrm>
            <a:prstGeom prst="rect">
              <a:avLst/>
            </a:prstGeom>
          </p:spPr>
        </p:pic>
      </p:grpSp>
      <p:sp>
        <p:nvSpPr>
          <p:cNvPr id="75" name="Oval 74">
            <a:extLst>
              <a:ext uri="{FF2B5EF4-FFF2-40B4-BE49-F238E27FC236}">
                <a16:creationId xmlns:a16="http://schemas.microsoft.com/office/drawing/2014/main" id="{76EA1D80-74D8-441E-BF49-D86A32565666}"/>
              </a:ext>
            </a:extLst>
          </p:cNvPr>
          <p:cNvSpPr/>
          <p:nvPr/>
        </p:nvSpPr>
        <p:spPr>
          <a:xfrm>
            <a:off x="3508530" y="3661244"/>
            <a:ext cx="373039" cy="373039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F281133E-9237-4F58-8394-15936B1111C8}"/>
              </a:ext>
            </a:extLst>
          </p:cNvPr>
          <p:cNvCxnSpPr>
            <a:cxnSpLocks/>
            <a:endCxn id="69" idx="7"/>
          </p:cNvCxnSpPr>
          <p:nvPr/>
        </p:nvCxnSpPr>
        <p:spPr>
          <a:xfrm flipH="1">
            <a:off x="7309041" y="2200542"/>
            <a:ext cx="650494" cy="633509"/>
          </a:xfrm>
          <a:prstGeom prst="straightConnector1">
            <a:avLst/>
          </a:prstGeom>
          <a:ln w="571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E34BBAF0-C446-4EC7-9713-4468FA5E04F3}"/>
              </a:ext>
            </a:extLst>
          </p:cNvPr>
          <p:cNvCxnSpPr>
            <a:cxnSpLocks/>
            <a:stCxn id="69" idx="5"/>
            <a:endCxn id="71" idx="1"/>
          </p:cNvCxnSpPr>
          <p:nvPr/>
        </p:nvCxnSpPr>
        <p:spPr>
          <a:xfrm>
            <a:off x="7456294" y="3357507"/>
            <a:ext cx="1050973" cy="1171092"/>
          </a:xfrm>
          <a:prstGeom prst="straightConnector1">
            <a:avLst/>
          </a:prstGeom>
          <a:ln w="57150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Oval 77">
            <a:extLst>
              <a:ext uri="{FF2B5EF4-FFF2-40B4-BE49-F238E27FC236}">
                <a16:creationId xmlns:a16="http://schemas.microsoft.com/office/drawing/2014/main" id="{C106F598-4BEC-4567-B18C-A0104C9535E9}"/>
              </a:ext>
            </a:extLst>
          </p:cNvPr>
          <p:cNvSpPr/>
          <p:nvPr/>
        </p:nvSpPr>
        <p:spPr>
          <a:xfrm>
            <a:off x="9553065" y="5309148"/>
            <a:ext cx="159709" cy="159709"/>
          </a:xfrm>
          <a:prstGeom prst="ellipse">
            <a:avLst/>
          </a:prstGeom>
          <a:solidFill>
            <a:srgbClr val="C20E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0D774792-0B07-4452-8C77-BC3ECB51214A}"/>
              </a:ext>
            </a:extLst>
          </p:cNvPr>
          <p:cNvSpPr/>
          <p:nvPr/>
        </p:nvSpPr>
        <p:spPr>
          <a:xfrm>
            <a:off x="7961332" y="5034216"/>
            <a:ext cx="159709" cy="159709"/>
          </a:xfrm>
          <a:prstGeom prst="ellipse">
            <a:avLst/>
          </a:prstGeom>
          <a:solidFill>
            <a:srgbClr val="C20E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ECC04953-ACB7-4EEA-8F86-99FC5C09785F}"/>
              </a:ext>
            </a:extLst>
          </p:cNvPr>
          <p:cNvSpPr/>
          <p:nvPr/>
        </p:nvSpPr>
        <p:spPr>
          <a:xfrm>
            <a:off x="10190613" y="4857335"/>
            <a:ext cx="159709" cy="159709"/>
          </a:xfrm>
          <a:prstGeom prst="ellipse">
            <a:avLst/>
          </a:prstGeom>
          <a:solidFill>
            <a:srgbClr val="C20E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D3D9190F-F793-48A9-BB59-309572377507}"/>
              </a:ext>
            </a:extLst>
          </p:cNvPr>
          <p:cNvCxnSpPr>
            <a:cxnSpLocks/>
            <a:stCxn id="37" idx="2"/>
            <a:endCxn id="75" idx="1"/>
          </p:cNvCxnSpPr>
          <p:nvPr/>
        </p:nvCxnSpPr>
        <p:spPr>
          <a:xfrm>
            <a:off x="1881748" y="3112153"/>
            <a:ext cx="1681412" cy="60372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E971C30A-AFB9-4BDA-BD9D-0D041A48F7F4}"/>
              </a:ext>
            </a:extLst>
          </p:cNvPr>
          <p:cNvCxnSpPr>
            <a:cxnSpLocks/>
            <a:stCxn id="40" idx="2"/>
            <a:endCxn id="75" idx="7"/>
          </p:cNvCxnSpPr>
          <p:nvPr/>
        </p:nvCxnSpPr>
        <p:spPr>
          <a:xfrm flipH="1">
            <a:off x="3826939" y="3182176"/>
            <a:ext cx="998987" cy="53369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5" name="Oval 84">
            <a:extLst>
              <a:ext uri="{FF2B5EF4-FFF2-40B4-BE49-F238E27FC236}">
                <a16:creationId xmlns:a16="http://schemas.microsoft.com/office/drawing/2014/main" id="{39F5D798-2865-442D-8AED-9B6937B29D1B}"/>
              </a:ext>
            </a:extLst>
          </p:cNvPr>
          <p:cNvSpPr/>
          <p:nvPr/>
        </p:nvSpPr>
        <p:spPr>
          <a:xfrm>
            <a:off x="3737233" y="4664941"/>
            <a:ext cx="159709" cy="159709"/>
          </a:xfrm>
          <a:prstGeom prst="ellipse">
            <a:avLst/>
          </a:prstGeom>
          <a:solidFill>
            <a:srgbClr val="C20E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255DFB42-DC44-451D-9381-5AE10B093D34}"/>
              </a:ext>
            </a:extLst>
          </p:cNvPr>
          <p:cNvSpPr/>
          <p:nvPr/>
        </p:nvSpPr>
        <p:spPr>
          <a:xfrm>
            <a:off x="1895634" y="4655110"/>
            <a:ext cx="159709" cy="159709"/>
          </a:xfrm>
          <a:prstGeom prst="ellipse">
            <a:avLst/>
          </a:prstGeom>
          <a:solidFill>
            <a:srgbClr val="C20E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4581A884-EAF3-4A78-AF38-F069F40B282C}"/>
              </a:ext>
            </a:extLst>
          </p:cNvPr>
          <p:cNvCxnSpPr>
            <a:cxnSpLocks/>
            <a:stCxn id="86" idx="7"/>
            <a:endCxn id="75" idx="3"/>
          </p:cNvCxnSpPr>
          <p:nvPr/>
        </p:nvCxnSpPr>
        <p:spPr>
          <a:xfrm flipV="1">
            <a:off x="2031954" y="3979653"/>
            <a:ext cx="1531206" cy="6988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3AD99963-DB9A-48F5-9280-2B07FD5828F1}"/>
              </a:ext>
            </a:extLst>
          </p:cNvPr>
          <p:cNvCxnSpPr>
            <a:cxnSpLocks/>
            <a:stCxn id="85" idx="0"/>
            <a:endCxn id="75" idx="4"/>
          </p:cNvCxnSpPr>
          <p:nvPr/>
        </p:nvCxnSpPr>
        <p:spPr>
          <a:xfrm flipH="1" flipV="1">
            <a:off x="3695050" y="4034283"/>
            <a:ext cx="122038" cy="6306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4E834277-3066-4691-8A9E-B2EDC95CB61B}"/>
              </a:ext>
            </a:extLst>
          </p:cNvPr>
          <p:cNvCxnSpPr>
            <a:cxnSpLocks/>
            <a:stCxn id="79" idx="1"/>
            <a:endCxn id="69" idx="4"/>
          </p:cNvCxnSpPr>
          <p:nvPr/>
        </p:nvCxnSpPr>
        <p:spPr>
          <a:xfrm flipH="1" flipV="1">
            <a:off x="7225063" y="3539544"/>
            <a:ext cx="759658" cy="15180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5DBFFA6A-8641-46F4-962F-7D2301F6BFA5}"/>
              </a:ext>
            </a:extLst>
          </p:cNvPr>
          <p:cNvCxnSpPr>
            <a:cxnSpLocks/>
            <a:endCxn id="71" idx="5"/>
          </p:cNvCxnSpPr>
          <p:nvPr/>
        </p:nvCxnSpPr>
        <p:spPr>
          <a:xfrm flipH="1" flipV="1">
            <a:off x="8922361" y="4943693"/>
            <a:ext cx="642722" cy="3765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CDB1D8A9-87F5-4DA1-AB86-B7C953095D37}"/>
              </a:ext>
            </a:extLst>
          </p:cNvPr>
          <p:cNvCxnSpPr>
            <a:cxnSpLocks/>
            <a:stCxn id="71" idx="6"/>
            <a:endCxn id="80" idx="2"/>
          </p:cNvCxnSpPr>
          <p:nvPr/>
        </p:nvCxnSpPr>
        <p:spPr>
          <a:xfrm>
            <a:off x="9008330" y="4736146"/>
            <a:ext cx="1182283" cy="2010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DF615775-0594-4EAD-817C-34AF38401E78}"/>
              </a:ext>
            </a:extLst>
          </p:cNvPr>
          <p:cNvCxnSpPr>
            <a:cxnSpLocks/>
            <a:stCxn id="69" idx="2"/>
            <a:endCxn id="35" idx="3"/>
          </p:cNvCxnSpPr>
          <p:nvPr/>
        </p:nvCxnSpPr>
        <p:spPr>
          <a:xfrm flipH="1">
            <a:off x="4561953" y="3273529"/>
            <a:ext cx="2188848" cy="115055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20E200C6-EB0B-42A9-B0A7-DB61B9E239CA}"/>
              </a:ext>
            </a:extLst>
          </p:cNvPr>
          <p:cNvCxnSpPr>
            <a:cxnSpLocks/>
            <a:stCxn id="69" idx="3"/>
            <a:endCxn id="94" idx="7"/>
          </p:cNvCxnSpPr>
          <p:nvPr/>
        </p:nvCxnSpPr>
        <p:spPr>
          <a:xfrm flipH="1">
            <a:off x="5918619" y="3504760"/>
            <a:ext cx="1014219" cy="11772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94" name="Oval 93">
            <a:extLst>
              <a:ext uri="{FF2B5EF4-FFF2-40B4-BE49-F238E27FC236}">
                <a16:creationId xmlns:a16="http://schemas.microsoft.com/office/drawing/2014/main" id="{3A54E825-6D05-4CD1-932A-A18D40C9842B}"/>
              </a:ext>
            </a:extLst>
          </p:cNvPr>
          <p:cNvSpPr/>
          <p:nvPr/>
        </p:nvSpPr>
        <p:spPr>
          <a:xfrm>
            <a:off x="5782299" y="4658598"/>
            <a:ext cx="159709" cy="159709"/>
          </a:xfrm>
          <a:prstGeom prst="ellipse">
            <a:avLst/>
          </a:prstGeom>
          <a:solidFill>
            <a:srgbClr val="C20E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AEA0F632-88D0-4952-A938-ED5ECBCF3733}"/>
              </a:ext>
            </a:extLst>
          </p:cNvPr>
          <p:cNvCxnSpPr>
            <a:cxnSpLocks/>
            <a:stCxn id="69" idx="3"/>
          </p:cNvCxnSpPr>
          <p:nvPr/>
        </p:nvCxnSpPr>
        <p:spPr>
          <a:xfrm>
            <a:off x="6932838" y="3504760"/>
            <a:ext cx="36874" cy="17714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96" name="Oval 95">
            <a:extLst>
              <a:ext uri="{FF2B5EF4-FFF2-40B4-BE49-F238E27FC236}">
                <a16:creationId xmlns:a16="http://schemas.microsoft.com/office/drawing/2014/main" id="{13B171D8-285D-4F8B-AF8C-B110686E9C14}"/>
              </a:ext>
            </a:extLst>
          </p:cNvPr>
          <p:cNvSpPr/>
          <p:nvPr/>
        </p:nvSpPr>
        <p:spPr>
          <a:xfrm>
            <a:off x="6898338" y="5276174"/>
            <a:ext cx="159709" cy="159709"/>
          </a:xfrm>
          <a:prstGeom prst="ellipse">
            <a:avLst/>
          </a:prstGeom>
          <a:solidFill>
            <a:srgbClr val="C20E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 descr="Изображение выглядит как свет, отражение, ночь&#10;&#10;Автоматически созданное описание">
            <a:extLst>
              <a:ext uri="{FF2B5EF4-FFF2-40B4-BE49-F238E27FC236}">
                <a16:creationId xmlns:a16="http://schemas.microsoft.com/office/drawing/2014/main" id="{60247CEB-2E51-6F9D-A486-AE34E21D6EB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1943" y="181896"/>
            <a:ext cx="2026902" cy="2026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240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1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2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60"/>
                            </p:stCondLst>
                            <p:childTnLst>
                              <p:par>
                                <p:cTn id="26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26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1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20"/>
                            </p:stCondLst>
                            <p:childTnLst>
                              <p:par>
                                <p:cTn id="43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4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6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8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20"/>
                            </p:stCondLst>
                            <p:childTnLst>
                              <p:par>
                                <p:cTn id="50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1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3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5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2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530"/>
                            </p:stCondLst>
                            <p:childTnLst>
                              <p:par>
                                <p:cTn id="6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2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780"/>
                            </p:stCondLst>
                            <p:childTnLst>
                              <p:par>
                                <p:cTn id="6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030"/>
                            </p:stCondLst>
                            <p:childTnLst>
                              <p:par>
                                <p:cTn id="71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2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3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4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5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6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530"/>
                            </p:stCondLst>
                            <p:childTnLst>
                              <p:par>
                                <p:cTn id="7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0" dur="2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780"/>
                            </p:stCondLst>
                            <p:childTnLst>
                              <p:par>
                                <p:cTn id="8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4790"/>
                            </p:stCondLst>
                            <p:childTnLst>
                              <p:par>
                                <p:cTn id="88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9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0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1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2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3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290"/>
                            </p:stCondLst>
                            <p:childTnLst>
                              <p:par>
                                <p:cTn id="9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7" dur="2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54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1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550"/>
                            </p:stCondLst>
                            <p:childTnLst>
                              <p:par>
                                <p:cTn id="10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6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7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8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9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0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6050"/>
                            </p:stCondLst>
                            <p:childTnLst>
                              <p:par>
                                <p:cTn id="112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4" dur="2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6300"/>
                            </p:stCondLst>
                            <p:childTnLst>
                              <p:par>
                                <p:cTn id="116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6" grpId="0"/>
      <p:bldP spid="47" grpId="0"/>
      <p:bldP spid="78" grpId="0" animBg="1"/>
      <p:bldP spid="79" grpId="0" animBg="1"/>
      <p:bldP spid="80" grpId="0" animBg="1"/>
      <p:bldP spid="94" grpId="0" animBg="1"/>
      <p:bldP spid="9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9D7B80F-91C6-4B12-BC6E-11CC86132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75" y="412750"/>
            <a:ext cx="6362700" cy="841015"/>
          </a:xfrm>
        </p:spPr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УРОВЕНЬ ЖК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472B5F1-8ECF-B68E-742A-7FF433494BEA}"/>
              </a:ext>
            </a:extLst>
          </p:cNvPr>
          <p:cNvSpPr/>
          <p:nvPr/>
        </p:nvSpPr>
        <p:spPr>
          <a:xfrm>
            <a:off x="256095" y="1738313"/>
            <a:ext cx="11684524" cy="722083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3200" dirty="0"/>
          </a:p>
        </p:txBody>
      </p:sp>
      <p:pic>
        <p:nvPicPr>
          <p:cNvPr id="5" name="Рисунок 4" descr="Изображение выглядит как ноутбук, электроника, компьютер, Электронное устройство&#10;&#10;Автоматически созданное описание">
            <a:extLst>
              <a:ext uri="{FF2B5EF4-FFF2-40B4-BE49-F238E27FC236}">
                <a16:creationId xmlns:a16="http://schemas.microsoft.com/office/drawing/2014/main" id="{65917AD4-D656-A026-0BAF-63EC4E2CC8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2618" y="418927"/>
            <a:ext cx="914400" cy="914400"/>
          </a:xfrm>
          <a:prstGeom prst="rect">
            <a:avLst/>
          </a:prstGeom>
        </p:spPr>
      </p:pic>
      <p:pic>
        <p:nvPicPr>
          <p:cNvPr id="8" name="Рисунок 7" descr="Изображение выглядит как стол, Масштабная модель, в помещении&#10;&#10;Автоматически созданное описание">
            <a:extLst>
              <a:ext uri="{FF2B5EF4-FFF2-40B4-BE49-F238E27FC236}">
                <a16:creationId xmlns:a16="http://schemas.microsoft.com/office/drawing/2014/main" id="{D32CB4FF-C477-82A9-5825-53B2349129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0363" y="418927"/>
            <a:ext cx="914401" cy="914401"/>
          </a:xfrm>
          <a:prstGeom prst="rect">
            <a:avLst/>
          </a:prstGeom>
        </p:spPr>
      </p:pic>
      <p:sp>
        <p:nvSpPr>
          <p:cNvPr id="9" name="Стрелка: влево-вправо 8">
            <a:extLst>
              <a:ext uri="{FF2B5EF4-FFF2-40B4-BE49-F238E27FC236}">
                <a16:creationId xmlns:a16="http://schemas.microsoft.com/office/drawing/2014/main" id="{653BBDAF-9DB8-C9D7-161B-CE97194EE893}"/>
              </a:ext>
            </a:extLst>
          </p:cNvPr>
          <p:cNvSpPr/>
          <p:nvPr/>
        </p:nvSpPr>
        <p:spPr>
          <a:xfrm rot="5400000">
            <a:off x="7004235" y="1406791"/>
            <a:ext cx="411164" cy="251883"/>
          </a:xfrm>
          <a:prstGeom prst="left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: влево-вправо 9">
            <a:extLst>
              <a:ext uri="{FF2B5EF4-FFF2-40B4-BE49-F238E27FC236}">
                <a16:creationId xmlns:a16="http://schemas.microsoft.com/office/drawing/2014/main" id="{FE096732-255F-918A-50CF-D64E3D5FD4E8}"/>
              </a:ext>
            </a:extLst>
          </p:cNvPr>
          <p:cNvSpPr/>
          <p:nvPr/>
        </p:nvSpPr>
        <p:spPr>
          <a:xfrm rot="5400000">
            <a:off x="9541186" y="1406791"/>
            <a:ext cx="387521" cy="251883"/>
          </a:xfrm>
          <a:prstGeom prst="left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5A8F653-CDBC-FE21-97A3-58895AA84343}"/>
              </a:ext>
            </a:extLst>
          </p:cNvPr>
          <p:cNvSpPr/>
          <p:nvPr/>
        </p:nvSpPr>
        <p:spPr>
          <a:xfrm>
            <a:off x="260810" y="3592136"/>
            <a:ext cx="2217192" cy="722083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2" name="Picture 3">
            <a:extLst>
              <a:ext uri="{FF2B5EF4-FFF2-40B4-BE49-F238E27FC236}">
                <a16:creationId xmlns:a16="http://schemas.microsoft.com/office/drawing/2014/main" id="{F387224D-9700-3341-C12A-5B93B3A6F70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851" y="3592057"/>
            <a:ext cx="656940" cy="722083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77638A81-362E-D64B-20B5-9DC46F4CC72C}"/>
              </a:ext>
            </a:extLst>
          </p:cNvPr>
          <p:cNvSpPr/>
          <p:nvPr/>
        </p:nvSpPr>
        <p:spPr>
          <a:xfrm>
            <a:off x="2788169" y="3592136"/>
            <a:ext cx="1890830" cy="722083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Сервер </a:t>
            </a:r>
            <a:r>
              <a:rPr lang="en-US" dirty="0"/>
              <a:t>CCTV CAM</a:t>
            </a:r>
            <a:endParaRPr lang="ru-RU" dirty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50D2FF4A-C15F-ABC8-3403-4A8178952065}"/>
              </a:ext>
            </a:extLst>
          </p:cNvPr>
          <p:cNvSpPr/>
          <p:nvPr/>
        </p:nvSpPr>
        <p:spPr>
          <a:xfrm>
            <a:off x="4989166" y="3592136"/>
            <a:ext cx="1357644" cy="722083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Сервер СКУД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C7ACFD1A-E2F9-B2B4-C26F-786AD892554A}"/>
              </a:ext>
            </a:extLst>
          </p:cNvPr>
          <p:cNvSpPr/>
          <p:nvPr/>
        </p:nvSpPr>
        <p:spPr>
          <a:xfrm>
            <a:off x="10287787" y="3592136"/>
            <a:ext cx="1652832" cy="722083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Сервер системы АПС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E78BDFB-A70E-DF52-C50E-DF7B502E2C5E}"/>
              </a:ext>
            </a:extLst>
          </p:cNvPr>
          <p:cNvSpPr/>
          <p:nvPr/>
        </p:nvSpPr>
        <p:spPr>
          <a:xfrm>
            <a:off x="256095" y="5052768"/>
            <a:ext cx="965744" cy="62216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 anchorCtr="1"/>
          <a:lstStyle/>
          <a:p>
            <a:pPr algn="ctr"/>
            <a:r>
              <a:rPr lang="ru-RU" sz="2000" b="1" dirty="0"/>
              <a:t>АДИС</a:t>
            </a:r>
          </a:p>
          <a:p>
            <a:pPr algn="ctr"/>
            <a:endParaRPr lang="ru-RU" sz="1000" b="1" dirty="0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B3057D81-8B0B-7125-DFFE-D311BEF32DC2}"/>
              </a:ext>
            </a:extLst>
          </p:cNvPr>
          <p:cNvSpPr/>
          <p:nvPr/>
        </p:nvSpPr>
        <p:spPr>
          <a:xfrm>
            <a:off x="1651262" y="5052768"/>
            <a:ext cx="881231" cy="62216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 anchorCtr="1"/>
          <a:lstStyle/>
          <a:p>
            <a:pPr algn="ctr"/>
            <a:r>
              <a:rPr lang="ru-RU" sz="2000" b="1" dirty="0"/>
              <a:t>ЭОМ</a:t>
            </a:r>
            <a:endParaRPr lang="ru-RU" sz="1000" b="1" dirty="0"/>
          </a:p>
          <a:p>
            <a:endParaRPr lang="ru-RU" sz="1000" dirty="0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AB4EC9BE-D9CC-32A6-D7CA-B3A1A8DED250}"/>
              </a:ext>
            </a:extLst>
          </p:cNvPr>
          <p:cNvSpPr/>
          <p:nvPr/>
        </p:nvSpPr>
        <p:spPr>
          <a:xfrm>
            <a:off x="2782093" y="5052768"/>
            <a:ext cx="881231" cy="62216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 anchorCtr="1"/>
          <a:lstStyle/>
          <a:p>
            <a:pPr algn="ctr"/>
            <a:r>
              <a:rPr lang="ru-RU" sz="2000" b="1" dirty="0"/>
              <a:t>СОТ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393DDF40-1F8A-4F94-E53D-EA88AEA16564}"/>
              </a:ext>
            </a:extLst>
          </p:cNvPr>
          <p:cNvSpPr/>
          <p:nvPr/>
        </p:nvSpPr>
        <p:spPr>
          <a:xfrm>
            <a:off x="3790079" y="5052768"/>
            <a:ext cx="881231" cy="62216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 anchorCtr="1"/>
          <a:lstStyle/>
          <a:p>
            <a:pPr algn="ctr"/>
            <a:r>
              <a:rPr lang="ru-RU" sz="2000" b="1" dirty="0"/>
              <a:t>СВД</a:t>
            </a:r>
          </a:p>
          <a:p>
            <a:pPr algn="ctr"/>
            <a:endParaRPr lang="ru-RU" sz="1000" b="1" dirty="0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882A48BD-84A0-ED3B-4CFA-82885908E2FB}"/>
              </a:ext>
            </a:extLst>
          </p:cNvPr>
          <p:cNvSpPr/>
          <p:nvPr/>
        </p:nvSpPr>
        <p:spPr>
          <a:xfrm>
            <a:off x="5015360" y="5052768"/>
            <a:ext cx="881231" cy="62216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 anchorCtr="1"/>
          <a:lstStyle/>
          <a:p>
            <a:pPr algn="ctr"/>
            <a:r>
              <a:rPr lang="ru-RU" sz="2000" b="1" dirty="0"/>
              <a:t>СОТС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315C1010-1335-D7F0-18EC-5E7C44D8F91B}"/>
              </a:ext>
            </a:extLst>
          </p:cNvPr>
          <p:cNvSpPr/>
          <p:nvPr/>
        </p:nvSpPr>
        <p:spPr>
          <a:xfrm>
            <a:off x="5618387" y="5949442"/>
            <a:ext cx="881231" cy="62216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 anchorCtr="1"/>
          <a:lstStyle/>
          <a:p>
            <a:pPr algn="ctr"/>
            <a:r>
              <a:rPr lang="ru-RU" sz="2000" b="1" dirty="0"/>
              <a:t>СКУД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A0A6FE91-7EFA-4DB1-D8EF-E1533515A73B}"/>
              </a:ext>
            </a:extLst>
          </p:cNvPr>
          <p:cNvSpPr/>
          <p:nvPr/>
        </p:nvSpPr>
        <p:spPr>
          <a:xfrm>
            <a:off x="10693830" y="5063265"/>
            <a:ext cx="881231" cy="62216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 anchorCtr="1"/>
          <a:lstStyle/>
          <a:p>
            <a:pPr algn="ctr"/>
            <a:r>
              <a:rPr lang="ru-RU" sz="2000" b="1" dirty="0"/>
              <a:t>АПС</a:t>
            </a:r>
          </a:p>
        </p:txBody>
      </p:sp>
      <p:sp>
        <p:nvSpPr>
          <p:cNvPr id="25" name="Стрелка: влево-вправо 24">
            <a:extLst>
              <a:ext uri="{FF2B5EF4-FFF2-40B4-BE49-F238E27FC236}">
                <a16:creationId xmlns:a16="http://schemas.microsoft.com/office/drawing/2014/main" id="{B6F24DBB-F9B8-E1E4-A8D3-FB9FD8997B2B}"/>
              </a:ext>
            </a:extLst>
          </p:cNvPr>
          <p:cNvSpPr/>
          <p:nvPr/>
        </p:nvSpPr>
        <p:spPr>
          <a:xfrm rot="5400000">
            <a:off x="780637" y="2893209"/>
            <a:ext cx="1109658" cy="288039"/>
          </a:xfrm>
          <a:prstGeom prst="left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трелка: влево-вправо 25">
            <a:extLst>
              <a:ext uri="{FF2B5EF4-FFF2-40B4-BE49-F238E27FC236}">
                <a16:creationId xmlns:a16="http://schemas.microsoft.com/office/drawing/2014/main" id="{2C5186B1-14E0-3F0D-3CAE-54C16E27FCE2}"/>
              </a:ext>
            </a:extLst>
          </p:cNvPr>
          <p:cNvSpPr/>
          <p:nvPr/>
        </p:nvSpPr>
        <p:spPr>
          <a:xfrm rot="5400000">
            <a:off x="3172838" y="2886605"/>
            <a:ext cx="1109658" cy="288039"/>
          </a:xfrm>
          <a:prstGeom prst="left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трелка: влево-вправо 26">
            <a:extLst>
              <a:ext uri="{FF2B5EF4-FFF2-40B4-BE49-F238E27FC236}">
                <a16:creationId xmlns:a16="http://schemas.microsoft.com/office/drawing/2014/main" id="{D3838E96-C0CB-EC88-5EDF-A9C2B6667FFB}"/>
              </a:ext>
            </a:extLst>
          </p:cNvPr>
          <p:cNvSpPr/>
          <p:nvPr/>
        </p:nvSpPr>
        <p:spPr>
          <a:xfrm rot="5400000">
            <a:off x="4997322" y="2882714"/>
            <a:ext cx="1109658" cy="288039"/>
          </a:xfrm>
          <a:prstGeom prst="left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трелка: влево-вправо 28">
            <a:extLst>
              <a:ext uri="{FF2B5EF4-FFF2-40B4-BE49-F238E27FC236}">
                <a16:creationId xmlns:a16="http://schemas.microsoft.com/office/drawing/2014/main" id="{E141B3A5-4052-32B6-2180-C6B97FBA6950}"/>
              </a:ext>
            </a:extLst>
          </p:cNvPr>
          <p:cNvSpPr/>
          <p:nvPr/>
        </p:nvSpPr>
        <p:spPr>
          <a:xfrm rot="5400000">
            <a:off x="419386" y="4553357"/>
            <a:ext cx="728053" cy="249620"/>
          </a:xfrm>
          <a:prstGeom prst="left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трелка: влево-вправо 29">
            <a:extLst>
              <a:ext uri="{FF2B5EF4-FFF2-40B4-BE49-F238E27FC236}">
                <a16:creationId xmlns:a16="http://schemas.microsoft.com/office/drawing/2014/main" id="{8943F133-C461-2E0B-47EA-2B90710111D7}"/>
              </a:ext>
            </a:extLst>
          </p:cNvPr>
          <p:cNvSpPr/>
          <p:nvPr/>
        </p:nvSpPr>
        <p:spPr>
          <a:xfrm rot="5400000">
            <a:off x="1804923" y="4553357"/>
            <a:ext cx="728053" cy="249620"/>
          </a:xfrm>
          <a:prstGeom prst="left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трелка: влево-вправо 30">
            <a:extLst>
              <a:ext uri="{FF2B5EF4-FFF2-40B4-BE49-F238E27FC236}">
                <a16:creationId xmlns:a16="http://schemas.microsoft.com/office/drawing/2014/main" id="{35D306D5-E465-9BE3-0658-D37156737E4F}"/>
              </a:ext>
            </a:extLst>
          </p:cNvPr>
          <p:cNvSpPr/>
          <p:nvPr/>
        </p:nvSpPr>
        <p:spPr>
          <a:xfrm rot="5400000">
            <a:off x="2952300" y="4553357"/>
            <a:ext cx="728053" cy="249620"/>
          </a:xfrm>
          <a:prstGeom prst="left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Стрелка: влево-вправо 31">
            <a:extLst>
              <a:ext uri="{FF2B5EF4-FFF2-40B4-BE49-F238E27FC236}">
                <a16:creationId xmlns:a16="http://schemas.microsoft.com/office/drawing/2014/main" id="{21EF5184-A575-379C-7BFE-F78920FDA271}"/>
              </a:ext>
            </a:extLst>
          </p:cNvPr>
          <p:cNvSpPr/>
          <p:nvPr/>
        </p:nvSpPr>
        <p:spPr>
          <a:xfrm rot="5400000">
            <a:off x="3951964" y="4553357"/>
            <a:ext cx="728053" cy="249620"/>
          </a:xfrm>
          <a:prstGeom prst="left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Стрелка: влево-вправо 32">
            <a:extLst>
              <a:ext uri="{FF2B5EF4-FFF2-40B4-BE49-F238E27FC236}">
                <a16:creationId xmlns:a16="http://schemas.microsoft.com/office/drawing/2014/main" id="{7CE1BA2B-2910-5AA8-493C-99FA8C76CF85}"/>
              </a:ext>
            </a:extLst>
          </p:cNvPr>
          <p:cNvSpPr/>
          <p:nvPr/>
        </p:nvSpPr>
        <p:spPr>
          <a:xfrm rot="5400000">
            <a:off x="5193770" y="4553357"/>
            <a:ext cx="728053" cy="249620"/>
          </a:xfrm>
          <a:prstGeom prst="left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Стрелка: влево-вправо 33">
            <a:extLst>
              <a:ext uri="{FF2B5EF4-FFF2-40B4-BE49-F238E27FC236}">
                <a16:creationId xmlns:a16="http://schemas.microsoft.com/office/drawing/2014/main" id="{EBE4FA02-418C-BD29-88AA-530800480EAF}"/>
              </a:ext>
            </a:extLst>
          </p:cNvPr>
          <p:cNvSpPr/>
          <p:nvPr/>
        </p:nvSpPr>
        <p:spPr>
          <a:xfrm rot="5400000">
            <a:off x="5287080" y="5026594"/>
            <a:ext cx="1624726" cy="199824"/>
          </a:xfrm>
          <a:prstGeom prst="left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1E200BB-39D7-A1F9-BE57-D86C2845793C}"/>
              </a:ext>
            </a:extLst>
          </p:cNvPr>
          <p:cNvSpPr txBox="1"/>
          <p:nvPr/>
        </p:nvSpPr>
        <p:spPr>
          <a:xfrm rot="16200000">
            <a:off x="1281298" y="2803046"/>
            <a:ext cx="750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MQTT</a:t>
            </a:r>
            <a:endParaRPr lang="ru-RU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34294C7-6E0E-C1AB-B4AB-CEF717BE72D9}"/>
              </a:ext>
            </a:extLst>
          </p:cNvPr>
          <p:cNvSpPr txBox="1"/>
          <p:nvPr/>
        </p:nvSpPr>
        <p:spPr>
          <a:xfrm rot="16200000">
            <a:off x="3503993" y="2807455"/>
            <a:ext cx="1063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REST API</a:t>
            </a:r>
            <a:endParaRPr lang="ru-RU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F3FF48F-3A08-8B37-5284-BD120F315BA3}"/>
              </a:ext>
            </a:extLst>
          </p:cNvPr>
          <p:cNvSpPr txBox="1"/>
          <p:nvPr/>
        </p:nvSpPr>
        <p:spPr>
          <a:xfrm rot="16200000">
            <a:off x="5337245" y="2801231"/>
            <a:ext cx="1063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REST API</a:t>
            </a:r>
            <a:endParaRPr lang="ru-RU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C6B6752-8154-6EBF-9237-27DE0793F428}"/>
              </a:ext>
            </a:extLst>
          </p:cNvPr>
          <p:cNvSpPr txBox="1"/>
          <p:nvPr/>
        </p:nvSpPr>
        <p:spPr>
          <a:xfrm rot="16200000">
            <a:off x="11084009" y="2893116"/>
            <a:ext cx="702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</a:t>
            </a:r>
            <a:endParaRPr lang="ru-RU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BD95A96-4535-502B-55FE-E432F32C0B73}"/>
              </a:ext>
            </a:extLst>
          </p:cNvPr>
          <p:cNvSpPr txBox="1"/>
          <p:nvPr/>
        </p:nvSpPr>
        <p:spPr>
          <a:xfrm rot="16200000">
            <a:off x="742554" y="4510685"/>
            <a:ext cx="607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KNX</a:t>
            </a:r>
            <a:endParaRPr lang="ru-RU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4E20861-57B0-8E66-221C-332F0D22A7B5}"/>
              </a:ext>
            </a:extLst>
          </p:cNvPr>
          <p:cNvSpPr txBox="1"/>
          <p:nvPr/>
        </p:nvSpPr>
        <p:spPr>
          <a:xfrm rot="16200000">
            <a:off x="2099987" y="4501498"/>
            <a:ext cx="607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KNX</a:t>
            </a:r>
            <a:endParaRPr lang="ru-RU" dirty="0"/>
          </a:p>
        </p:txBody>
      </p:sp>
      <p:sp>
        <p:nvSpPr>
          <p:cNvPr id="4" name="Блок-схема: альтернативный процесс 3">
            <a:extLst>
              <a:ext uri="{FF2B5EF4-FFF2-40B4-BE49-F238E27FC236}">
                <a16:creationId xmlns:a16="http://schemas.microsoft.com/office/drawing/2014/main" id="{6B0F4FD7-0044-707C-218F-8FC6A7520F0F}"/>
              </a:ext>
            </a:extLst>
          </p:cNvPr>
          <p:cNvSpPr/>
          <p:nvPr/>
        </p:nvSpPr>
        <p:spPr>
          <a:xfrm>
            <a:off x="467194" y="1803812"/>
            <a:ext cx="1335000" cy="612648"/>
          </a:xfrm>
          <a:prstGeom prst="flowChartAlternateProcess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Видеонаблюдение</a:t>
            </a:r>
          </a:p>
        </p:txBody>
      </p:sp>
      <p:sp>
        <p:nvSpPr>
          <p:cNvPr id="44" name="Блок-схема: альтернативный процесс 43">
            <a:extLst>
              <a:ext uri="{FF2B5EF4-FFF2-40B4-BE49-F238E27FC236}">
                <a16:creationId xmlns:a16="http://schemas.microsoft.com/office/drawing/2014/main" id="{0DF6CE8A-2BB1-4EE1-2D67-2FDDE1B86617}"/>
              </a:ext>
            </a:extLst>
          </p:cNvPr>
          <p:cNvSpPr/>
          <p:nvPr/>
        </p:nvSpPr>
        <p:spPr>
          <a:xfrm>
            <a:off x="2478002" y="1803812"/>
            <a:ext cx="1335000" cy="612648"/>
          </a:xfrm>
          <a:prstGeom prst="flowChartAlternateProcess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Домофон</a:t>
            </a:r>
          </a:p>
        </p:txBody>
      </p:sp>
      <p:sp>
        <p:nvSpPr>
          <p:cNvPr id="45" name="Блок-схема: альтернативный процесс 44">
            <a:extLst>
              <a:ext uri="{FF2B5EF4-FFF2-40B4-BE49-F238E27FC236}">
                <a16:creationId xmlns:a16="http://schemas.microsoft.com/office/drawing/2014/main" id="{44E790DB-7078-F7A4-CD2E-306112A14F4C}"/>
              </a:ext>
            </a:extLst>
          </p:cNvPr>
          <p:cNvSpPr/>
          <p:nvPr/>
        </p:nvSpPr>
        <p:spPr>
          <a:xfrm>
            <a:off x="4488810" y="1803812"/>
            <a:ext cx="1335000" cy="612648"/>
          </a:xfrm>
          <a:prstGeom prst="flowChartAlternateProcess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Шлагбаум</a:t>
            </a:r>
          </a:p>
        </p:txBody>
      </p:sp>
      <p:sp>
        <p:nvSpPr>
          <p:cNvPr id="46" name="Блок-схема: альтернативный процесс 45">
            <a:extLst>
              <a:ext uri="{FF2B5EF4-FFF2-40B4-BE49-F238E27FC236}">
                <a16:creationId xmlns:a16="http://schemas.microsoft.com/office/drawing/2014/main" id="{BEB5891B-E993-8B4C-9E33-63E0C3F58C35}"/>
              </a:ext>
            </a:extLst>
          </p:cNvPr>
          <p:cNvSpPr/>
          <p:nvPr/>
        </p:nvSpPr>
        <p:spPr>
          <a:xfrm>
            <a:off x="6499618" y="1803812"/>
            <a:ext cx="1335000" cy="612648"/>
          </a:xfrm>
          <a:prstGeom prst="flowChartAlternateProcess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/>
              <a:t>Телеметрия</a:t>
            </a:r>
          </a:p>
        </p:txBody>
      </p:sp>
      <p:sp>
        <p:nvSpPr>
          <p:cNvPr id="47" name="Блок-схема: альтернативный процесс 46">
            <a:extLst>
              <a:ext uri="{FF2B5EF4-FFF2-40B4-BE49-F238E27FC236}">
                <a16:creationId xmlns:a16="http://schemas.microsoft.com/office/drawing/2014/main" id="{E3744A58-4A55-10A0-214F-9963B258F0A5}"/>
              </a:ext>
            </a:extLst>
          </p:cNvPr>
          <p:cNvSpPr/>
          <p:nvPr/>
        </p:nvSpPr>
        <p:spPr>
          <a:xfrm>
            <a:off x="8510426" y="1803812"/>
            <a:ext cx="1467194" cy="612648"/>
          </a:xfrm>
          <a:prstGeom prst="flowChartAlternateProcess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Взаимодействие</a:t>
            </a:r>
          </a:p>
        </p:txBody>
      </p:sp>
      <p:sp>
        <p:nvSpPr>
          <p:cNvPr id="48" name="Блок-схема: альтернативный процесс 47">
            <a:extLst>
              <a:ext uri="{FF2B5EF4-FFF2-40B4-BE49-F238E27FC236}">
                <a16:creationId xmlns:a16="http://schemas.microsoft.com/office/drawing/2014/main" id="{8D53FD9C-8220-F7AD-C632-E1AFF7FE1EE5}"/>
              </a:ext>
            </a:extLst>
          </p:cNvPr>
          <p:cNvSpPr/>
          <p:nvPr/>
        </p:nvSpPr>
        <p:spPr>
          <a:xfrm>
            <a:off x="10521232" y="1803812"/>
            <a:ext cx="1335000" cy="612648"/>
          </a:xfrm>
          <a:prstGeom prst="flowChartAlternateProcess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Квартира</a:t>
            </a:r>
          </a:p>
        </p:txBody>
      </p:sp>
      <p:sp>
        <p:nvSpPr>
          <p:cNvPr id="49" name="Блок-схема: альтернативный процесс 48">
            <a:extLst>
              <a:ext uri="{FF2B5EF4-FFF2-40B4-BE49-F238E27FC236}">
                <a16:creationId xmlns:a16="http://schemas.microsoft.com/office/drawing/2014/main" id="{B72FE6E6-4233-ABE7-17D1-0F3280A1AD2D}"/>
              </a:ext>
            </a:extLst>
          </p:cNvPr>
          <p:cNvSpPr/>
          <p:nvPr/>
        </p:nvSpPr>
        <p:spPr>
          <a:xfrm>
            <a:off x="467194" y="1805072"/>
            <a:ext cx="1335000" cy="612648"/>
          </a:xfrm>
          <a:prstGeom prst="flowChartAlternateProcess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Видеонаблюдение</a:t>
            </a:r>
          </a:p>
        </p:txBody>
      </p:sp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52B4DA1B-59E5-174A-A40A-8C1F02DCE871}"/>
              </a:ext>
            </a:extLst>
          </p:cNvPr>
          <p:cNvSpPr/>
          <p:nvPr/>
        </p:nvSpPr>
        <p:spPr>
          <a:xfrm>
            <a:off x="6656977" y="3592136"/>
            <a:ext cx="1357644" cy="722083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/>
              <a:t>LoRaWAN</a:t>
            </a:r>
            <a:endParaRPr lang="ru-RU" dirty="0"/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id="{C1F78428-B84D-85F1-D63B-9C60BFCD34C8}"/>
              </a:ext>
            </a:extLst>
          </p:cNvPr>
          <p:cNvSpPr/>
          <p:nvPr/>
        </p:nvSpPr>
        <p:spPr>
          <a:xfrm>
            <a:off x="8324788" y="3592136"/>
            <a:ext cx="1652832" cy="722083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Станция оповещения</a:t>
            </a:r>
          </a:p>
        </p:txBody>
      </p:sp>
      <p:sp>
        <p:nvSpPr>
          <p:cNvPr id="54" name="Прямоугольник 53">
            <a:extLst>
              <a:ext uri="{FF2B5EF4-FFF2-40B4-BE49-F238E27FC236}">
                <a16:creationId xmlns:a16="http://schemas.microsoft.com/office/drawing/2014/main" id="{316D83C4-77F2-D7A0-1089-ABA1FA8A1034}"/>
              </a:ext>
            </a:extLst>
          </p:cNvPr>
          <p:cNvSpPr/>
          <p:nvPr/>
        </p:nvSpPr>
        <p:spPr>
          <a:xfrm>
            <a:off x="928985" y="5949442"/>
            <a:ext cx="1012288" cy="62216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 anchorCtr="1"/>
          <a:lstStyle/>
          <a:p>
            <a:pPr algn="ctr"/>
            <a:r>
              <a:rPr lang="ru-RU" sz="2000" b="1" dirty="0"/>
              <a:t>Фасад</a:t>
            </a:r>
            <a:endParaRPr lang="ru-RU" sz="1000" b="1" dirty="0"/>
          </a:p>
          <a:p>
            <a:endParaRPr lang="ru-RU" sz="1000" dirty="0"/>
          </a:p>
        </p:txBody>
      </p:sp>
      <p:sp>
        <p:nvSpPr>
          <p:cNvPr id="55" name="Стрелка: влево-вправо 54">
            <a:extLst>
              <a:ext uri="{FF2B5EF4-FFF2-40B4-BE49-F238E27FC236}">
                <a16:creationId xmlns:a16="http://schemas.microsoft.com/office/drawing/2014/main" id="{F10F85C8-4320-149C-F539-7B248B970798}"/>
              </a:ext>
            </a:extLst>
          </p:cNvPr>
          <p:cNvSpPr/>
          <p:nvPr/>
        </p:nvSpPr>
        <p:spPr>
          <a:xfrm rot="5400000">
            <a:off x="622766" y="5012268"/>
            <a:ext cx="1624726" cy="249621"/>
          </a:xfrm>
          <a:prstGeom prst="left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Прямоугольник 55">
            <a:extLst>
              <a:ext uri="{FF2B5EF4-FFF2-40B4-BE49-F238E27FC236}">
                <a16:creationId xmlns:a16="http://schemas.microsoft.com/office/drawing/2014/main" id="{8179F5ED-3FF4-424B-6E03-5A3ED1E4CEFA}"/>
              </a:ext>
            </a:extLst>
          </p:cNvPr>
          <p:cNvSpPr/>
          <p:nvPr/>
        </p:nvSpPr>
        <p:spPr>
          <a:xfrm>
            <a:off x="6799085" y="5063265"/>
            <a:ext cx="1035533" cy="62216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 anchorCtr="1"/>
          <a:lstStyle/>
          <a:p>
            <a:pPr algn="ctr"/>
            <a:r>
              <a:rPr lang="ru-RU" sz="2000" b="1" dirty="0"/>
              <a:t>АСКУЭ</a:t>
            </a:r>
          </a:p>
        </p:txBody>
      </p:sp>
      <p:sp>
        <p:nvSpPr>
          <p:cNvPr id="58" name="Стрелка: вверх 57">
            <a:extLst>
              <a:ext uri="{FF2B5EF4-FFF2-40B4-BE49-F238E27FC236}">
                <a16:creationId xmlns:a16="http://schemas.microsoft.com/office/drawing/2014/main" id="{8F05432F-7FE0-EF34-2D68-4830947D4721}"/>
              </a:ext>
            </a:extLst>
          </p:cNvPr>
          <p:cNvSpPr/>
          <p:nvPr/>
        </p:nvSpPr>
        <p:spPr>
          <a:xfrm>
            <a:off x="7196009" y="4314140"/>
            <a:ext cx="242316" cy="749125"/>
          </a:xfrm>
          <a:prstGeom prst="up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C742CF9F-CBFC-5519-F7C9-D3CCD96D9C01}"/>
              </a:ext>
            </a:extLst>
          </p:cNvPr>
          <p:cNvSpPr/>
          <p:nvPr/>
        </p:nvSpPr>
        <p:spPr>
          <a:xfrm>
            <a:off x="8633437" y="5063265"/>
            <a:ext cx="1035533" cy="62216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 anchorCtr="1"/>
          <a:lstStyle/>
          <a:p>
            <a:pPr algn="ctr"/>
            <a:r>
              <a:rPr lang="ru-RU" sz="2000" b="1" dirty="0"/>
              <a:t>СОУЭ</a:t>
            </a:r>
          </a:p>
        </p:txBody>
      </p:sp>
      <p:sp>
        <p:nvSpPr>
          <p:cNvPr id="62" name="Стрелка: вниз 61">
            <a:extLst>
              <a:ext uri="{FF2B5EF4-FFF2-40B4-BE49-F238E27FC236}">
                <a16:creationId xmlns:a16="http://schemas.microsoft.com/office/drawing/2014/main" id="{12EE0CD6-5BF9-4391-01BE-9B5C99EA6296}"/>
              </a:ext>
            </a:extLst>
          </p:cNvPr>
          <p:cNvSpPr/>
          <p:nvPr/>
        </p:nvSpPr>
        <p:spPr>
          <a:xfrm>
            <a:off x="9000018" y="4314140"/>
            <a:ext cx="299254" cy="749125"/>
          </a:xfrm>
          <a:prstGeom prst="down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Стрелка: вверх 62">
            <a:extLst>
              <a:ext uri="{FF2B5EF4-FFF2-40B4-BE49-F238E27FC236}">
                <a16:creationId xmlns:a16="http://schemas.microsoft.com/office/drawing/2014/main" id="{4DDC7184-43E1-E6BC-692A-A91D92D796E7}"/>
              </a:ext>
            </a:extLst>
          </p:cNvPr>
          <p:cNvSpPr/>
          <p:nvPr/>
        </p:nvSpPr>
        <p:spPr>
          <a:xfrm>
            <a:off x="7181689" y="2471904"/>
            <a:ext cx="256635" cy="1109659"/>
          </a:xfrm>
          <a:prstGeom prst="up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Стрелка: вниз 63">
            <a:extLst>
              <a:ext uri="{FF2B5EF4-FFF2-40B4-BE49-F238E27FC236}">
                <a16:creationId xmlns:a16="http://schemas.microsoft.com/office/drawing/2014/main" id="{EB4860A4-75F0-1F22-0593-B0EE9D28ACA4}"/>
              </a:ext>
            </a:extLst>
          </p:cNvPr>
          <p:cNvSpPr/>
          <p:nvPr/>
        </p:nvSpPr>
        <p:spPr>
          <a:xfrm>
            <a:off x="9000018" y="2460317"/>
            <a:ext cx="256635" cy="1109659"/>
          </a:xfrm>
          <a:prstGeom prst="down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Стрелка: вверх 64">
            <a:extLst>
              <a:ext uri="{FF2B5EF4-FFF2-40B4-BE49-F238E27FC236}">
                <a16:creationId xmlns:a16="http://schemas.microsoft.com/office/drawing/2014/main" id="{68D19612-2910-1DD3-134A-EF6A5B23E73B}"/>
              </a:ext>
            </a:extLst>
          </p:cNvPr>
          <p:cNvSpPr/>
          <p:nvPr/>
        </p:nvSpPr>
        <p:spPr>
          <a:xfrm>
            <a:off x="11013288" y="4324715"/>
            <a:ext cx="232889" cy="728053"/>
          </a:xfrm>
          <a:prstGeom prst="up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Стрелка: вверх 65">
            <a:extLst>
              <a:ext uri="{FF2B5EF4-FFF2-40B4-BE49-F238E27FC236}">
                <a16:creationId xmlns:a16="http://schemas.microsoft.com/office/drawing/2014/main" id="{C752C1B6-1244-1DAA-AB2E-643043E399D4}"/>
              </a:ext>
            </a:extLst>
          </p:cNvPr>
          <p:cNvSpPr/>
          <p:nvPr/>
        </p:nvSpPr>
        <p:spPr>
          <a:xfrm>
            <a:off x="10992715" y="2481959"/>
            <a:ext cx="253462" cy="1099682"/>
          </a:xfrm>
          <a:prstGeom prst="up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2908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2000"/>
                            </p:stCondLst>
                            <p:childTnLst>
                              <p:par>
                                <p:cTn id="97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5" grpId="0" animBg="1"/>
      <p:bldP spid="26" grpId="0" animBg="1"/>
      <p:bldP spid="27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6" grpId="0"/>
      <p:bldP spid="37" grpId="0"/>
      <p:bldP spid="38" grpId="0"/>
      <p:bldP spid="39" grpId="0"/>
      <p:bldP spid="40" grpId="0"/>
      <p:bldP spid="41" grpId="0"/>
      <p:bldP spid="4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4" grpId="0" animBg="1"/>
      <p:bldP spid="55" grpId="0" animBg="1"/>
      <p:bldP spid="56" grpId="0" animBg="1"/>
      <p:bldP spid="58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Rectangle 89"/>
          <p:cNvSpPr/>
          <p:nvPr/>
        </p:nvSpPr>
        <p:spPr>
          <a:xfrm>
            <a:off x="-22535" y="0"/>
            <a:ext cx="4398340" cy="685800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243" name="Group 242"/>
          <p:cNvGrpSpPr/>
          <p:nvPr/>
        </p:nvGrpSpPr>
        <p:grpSpPr>
          <a:xfrm>
            <a:off x="905904" y="581279"/>
            <a:ext cx="3098884" cy="1135415"/>
            <a:chOff x="581041" y="2472431"/>
            <a:chExt cx="3098884" cy="1135415"/>
          </a:xfrm>
        </p:grpSpPr>
        <p:sp>
          <p:nvSpPr>
            <p:cNvPr id="6" name="Текст 3"/>
            <p:cNvSpPr txBox="1">
              <a:spLocks/>
            </p:cNvSpPr>
            <p:nvPr/>
          </p:nvSpPr>
          <p:spPr>
            <a:xfrm>
              <a:off x="581041" y="3165856"/>
              <a:ext cx="3098884" cy="44199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marR="0" indent="0" algn="l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 sz="28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3200" b="1" dirty="0">
                  <a:solidFill>
                    <a:srgbClr val="9DC3E6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проектов</a:t>
              </a:r>
              <a:endParaRPr lang="ru-RU" b="1" dirty="0">
                <a:solidFill>
                  <a:srgbClr val="9DC3E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42" name="Текст 3"/>
            <p:cNvSpPr txBox="1">
              <a:spLocks/>
            </p:cNvSpPr>
            <p:nvPr/>
          </p:nvSpPr>
          <p:spPr>
            <a:xfrm>
              <a:off x="581041" y="2472431"/>
              <a:ext cx="3098884" cy="719502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marR="0" indent="0" algn="l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 sz="28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5400" b="1" dirty="0">
                  <a:solidFill>
                    <a:schemeClr val="bg1">
                      <a:lumMod val="9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500+</a:t>
              </a:r>
            </a:p>
          </p:txBody>
        </p:sp>
      </p:grpSp>
      <p:sp>
        <p:nvSpPr>
          <p:cNvPr id="187" name="Isosceles Triangle 186"/>
          <p:cNvSpPr/>
          <p:nvPr/>
        </p:nvSpPr>
        <p:spPr>
          <a:xfrm rot="16200000">
            <a:off x="3483237" y="800447"/>
            <a:ext cx="1162665" cy="894597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54" name="Group 242">
            <a:extLst>
              <a:ext uri="{FF2B5EF4-FFF2-40B4-BE49-F238E27FC236}">
                <a16:creationId xmlns:a16="http://schemas.microsoft.com/office/drawing/2014/main" id="{7593D733-2100-334D-943B-C596E2910BE4}"/>
              </a:ext>
            </a:extLst>
          </p:cNvPr>
          <p:cNvGrpSpPr/>
          <p:nvPr/>
        </p:nvGrpSpPr>
        <p:grpSpPr>
          <a:xfrm>
            <a:off x="905904" y="2844820"/>
            <a:ext cx="3098884" cy="1135415"/>
            <a:chOff x="581041" y="2472431"/>
            <a:chExt cx="3098884" cy="1135415"/>
          </a:xfrm>
        </p:grpSpPr>
        <p:sp>
          <p:nvSpPr>
            <p:cNvPr id="455" name="Текст 3">
              <a:extLst>
                <a:ext uri="{FF2B5EF4-FFF2-40B4-BE49-F238E27FC236}">
                  <a16:creationId xmlns:a16="http://schemas.microsoft.com/office/drawing/2014/main" id="{B8B4587B-CBE3-6C0A-A82E-10DB5FC8CDB4}"/>
                </a:ext>
              </a:extLst>
            </p:cNvPr>
            <p:cNvSpPr txBox="1">
              <a:spLocks/>
            </p:cNvSpPr>
            <p:nvPr/>
          </p:nvSpPr>
          <p:spPr>
            <a:xfrm>
              <a:off x="581041" y="3165856"/>
              <a:ext cx="3098884" cy="44199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marR="0" indent="0" algn="l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 sz="28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3200" b="1" dirty="0">
                  <a:solidFill>
                    <a:srgbClr val="9DC3E6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партнеров</a:t>
              </a:r>
              <a:endParaRPr lang="ru-RU" b="1" dirty="0">
                <a:solidFill>
                  <a:srgbClr val="9DC3E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56" name="Текст 3">
              <a:extLst>
                <a:ext uri="{FF2B5EF4-FFF2-40B4-BE49-F238E27FC236}">
                  <a16:creationId xmlns:a16="http://schemas.microsoft.com/office/drawing/2014/main" id="{D4D8FFC3-A4FF-069F-386F-1683FB173243}"/>
                </a:ext>
              </a:extLst>
            </p:cNvPr>
            <p:cNvSpPr txBox="1">
              <a:spLocks/>
            </p:cNvSpPr>
            <p:nvPr/>
          </p:nvSpPr>
          <p:spPr>
            <a:xfrm>
              <a:off x="581041" y="2472431"/>
              <a:ext cx="3098884" cy="719502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marR="0" indent="0" algn="l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 sz="28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5400" b="1" dirty="0">
                  <a:solidFill>
                    <a:schemeClr val="bg1">
                      <a:lumMod val="9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100+</a:t>
              </a:r>
            </a:p>
          </p:txBody>
        </p:sp>
      </p:grpSp>
      <p:grpSp>
        <p:nvGrpSpPr>
          <p:cNvPr id="457" name="Group 242">
            <a:extLst>
              <a:ext uri="{FF2B5EF4-FFF2-40B4-BE49-F238E27FC236}">
                <a16:creationId xmlns:a16="http://schemas.microsoft.com/office/drawing/2014/main" id="{842C9CEC-EEC4-E3E7-140C-83817973195F}"/>
              </a:ext>
            </a:extLst>
          </p:cNvPr>
          <p:cNvGrpSpPr/>
          <p:nvPr/>
        </p:nvGrpSpPr>
        <p:grpSpPr>
          <a:xfrm>
            <a:off x="905904" y="5108360"/>
            <a:ext cx="3098884" cy="1135415"/>
            <a:chOff x="581041" y="2472431"/>
            <a:chExt cx="3098884" cy="1135415"/>
          </a:xfrm>
        </p:grpSpPr>
        <p:sp>
          <p:nvSpPr>
            <p:cNvPr id="458" name="Текст 3">
              <a:extLst>
                <a:ext uri="{FF2B5EF4-FFF2-40B4-BE49-F238E27FC236}">
                  <a16:creationId xmlns:a16="http://schemas.microsoft.com/office/drawing/2014/main" id="{BEE2DAAF-69F8-C000-0197-8152D12BB0D0}"/>
                </a:ext>
              </a:extLst>
            </p:cNvPr>
            <p:cNvSpPr txBox="1">
              <a:spLocks/>
            </p:cNvSpPr>
            <p:nvPr/>
          </p:nvSpPr>
          <p:spPr>
            <a:xfrm>
              <a:off x="581041" y="3165856"/>
              <a:ext cx="3098884" cy="44199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marR="0" indent="0" algn="l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 sz="28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3200" b="1" dirty="0">
                  <a:solidFill>
                    <a:srgbClr val="9DC3E6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в России</a:t>
              </a:r>
              <a:endParaRPr lang="ru-RU" b="1" dirty="0">
                <a:solidFill>
                  <a:srgbClr val="9DC3E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59" name="Текст 3">
              <a:extLst>
                <a:ext uri="{FF2B5EF4-FFF2-40B4-BE49-F238E27FC236}">
                  <a16:creationId xmlns:a16="http://schemas.microsoft.com/office/drawing/2014/main" id="{2ABEB8B0-862C-8248-771D-3D6B3426D1AD}"/>
                </a:ext>
              </a:extLst>
            </p:cNvPr>
            <p:cNvSpPr txBox="1">
              <a:spLocks/>
            </p:cNvSpPr>
            <p:nvPr/>
          </p:nvSpPr>
          <p:spPr>
            <a:xfrm>
              <a:off x="581041" y="2472431"/>
              <a:ext cx="3098884" cy="719502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marR="0" indent="0" algn="l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 sz="28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5400" b="1" dirty="0">
                  <a:solidFill>
                    <a:schemeClr val="bg1">
                      <a:lumMod val="9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14 лет</a:t>
              </a:r>
            </a:p>
          </p:txBody>
        </p:sp>
      </p:grpSp>
      <p:sp>
        <p:nvSpPr>
          <p:cNvPr id="2" name="Freeform 237">
            <a:extLst>
              <a:ext uri="{FF2B5EF4-FFF2-40B4-BE49-F238E27FC236}">
                <a16:creationId xmlns:a16="http://schemas.microsoft.com/office/drawing/2014/main" id="{207FB91C-83C9-9BAD-B605-D65E9F25F348}"/>
              </a:ext>
            </a:extLst>
          </p:cNvPr>
          <p:cNvSpPr>
            <a:spLocks noEditPoints="1"/>
          </p:cNvSpPr>
          <p:nvPr/>
        </p:nvSpPr>
        <p:spPr bwMode="auto">
          <a:xfrm>
            <a:off x="4559353" y="1793130"/>
            <a:ext cx="7429169" cy="3298635"/>
          </a:xfrm>
          <a:custGeom>
            <a:avLst/>
            <a:gdLst/>
            <a:ahLst/>
            <a:cxnLst>
              <a:cxn ang="0">
                <a:pos x="404" y="136"/>
              </a:cxn>
              <a:cxn ang="0">
                <a:pos x="273" y="177"/>
              </a:cxn>
              <a:cxn ang="0">
                <a:pos x="361" y="90"/>
              </a:cxn>
              <a:cxn ang="0">
                <a:pos x="278" y="138"/>
              </a:cxn>
              <a:cxn ang="0">
                <a:pos x="227" y="31"/>
              </a:cxn>
              <a:cxn ang="0">
                <a:pos x="217" y="29"/>
              </a:cxn>
              <a:cxn ang="0">
                <a:pos x="343" y="18"/>
              </a:cxn>
              <a:cxn ang="0">
                <a:pos x="328" y="25"/>
              </a:cxn>
              <a:cxn ang="0">
                <a:pos x="297" y="32"/>
              </a:cxn>
              <a:cxn ang="0">
                <a:pos x="314" y="31"/>
              </a:cxn>
              <a:cxn ang="0">
                <a:pos x="285" y="12"/>
              </a:cxn>
              <a:cxn ang="0">
                <a:pos x="291" y="14"/>
              </a:cxn>
              <a:cxn ang="0">
                <a:pos x="288" y="20"/>
              </a:cxn>
              <a:cxn ang="0">
                <a:pos x="276" y="23"/>
              </a:cxn>
              <a:cxn ang="0">
                <a:pos x="1351" y="247"/>
              </a:cxn>
              <a:cxn ang="0">
                <a:pos x="1184" y="200"/>
              </a:cxn>
              <a:cxn ang="0">
                <a:pos x="902" y="164"/>
              </a:cxn>
              <a:cxn ang="0">
                <a:pos x="734" y="116"/>
              </a:cxn>
              <a:cxn ang="0">
                <a:pos x="570" y="104"/>
              </a:cxn>
              <a:cxn ang="0">
                <a:pos x="474" y="154"/>
              </a:cxn>
              <a:cxn ang="0">
                <a:pos x="457" y="217"/>
              </a:cxn>
              <a:cxn ang="0">
                <a:pos x="381" y="169"/>
              </a:cxn>
              <a:cxn ang="0">
                <a:pos x="214" y="233"/>
              </a:cxn>
              <a:cxn ang="0">
                <a:pos x="144" y="275"/>
              </a:cxn>
              <a:cxn ang="0">
                <a:pos x="90" y="191"/>
              </a:cxn>
              <a:cxn ang="0">
                <a:pos x="84" y="250"/>
              </a:cxn>
              <a:cxn ang="0">
                <a:pos x="80" y="306"/>
              </a:cxn>
              <a:cxn ang="0">
                <a:pos x="67" y="332"/>
              </a:cxn>
              <a:cxn ang="0">
                <a:pos x="87" y="380"/>
              </a:cxn>
              <a:cxn ang="0">
                <a:pos x="109" y="422"/>
              </a:cxn>
              <a:cxn ang="0">
                <a:pos x="163" y="455"/>
              </a:cxn>
              <a:cxn ang="0">
                <a:pos x="148" y="492"/>
              </a:cxn>
              <a:cxn ang="0">
                <a:pos x="172" y="528"/>
              </a:cxn>
              <a:cxn ang="0">
                <a:pos x="220" y="548"/>
              </a:cxn>
              <a:cxn ang="0">
                <a:pos x="217" y="469"/>
              </a:cxn>
              <a:cxn ang="0">
                <a:pos x="329" y="432"/>
              </a:cxn>
              <a:cxn ang="0">
                <a:pos x="472" y="425"/>
              </a:cxn>
              <a:cxn ang="0">
                <a:pos x="623" y="433"/>
              </a:cxn>
              <a:cxn ang="0">
                <a:pos x="798" y="419"/>
              </a:cxn>
              <a:cxn ang="0">
                <a:pos x="899" y="508"/>
              </a:cxn>
              <a:cxn ang="0">
                <a:pos x="900" y="534"/>
              </a:cxn>
              <a:cxn ang="0">
                <a:pos x="957" y="401"/>
              </a:cxn>
              <a:cxn ang="0">
                <a:pos x="1013" y="334"/>
              </a:cxn>
              <a:cxn ang="0">
                <a:pos x="1121" y="329"/>
              </a:cxn>
              <a:cxn ang="0">
                <a:pos x="1146" y="326"/>
              </a:cxn>
              <a:cxn ang="0">
                <a:pos x="1273" y="256"/>
              </a:cxn>
              <a:cxn ang="0">
                <a:pos x="978" y="489"/>
              </a:cxn>
              <a:cxn ang="0">
                <a:pos x="984" y="441"/>
              </a:cxn>
              <a:cxn ang="0">
                <a:pos x="975" y="407"/>
              </a:cxn>
              <a:cxn ang="0">
                <a:pos x="1025" y="503"/>
              </a:cxn>
              <a:cxn ang="0">
                <a:pos x="1066" y="464"/>
              </a:cxn>
              <a:cxn ang="0">
                <a:pos x="1080" y="446"/>
              </a:cxn>
              <a:cxn ang="0">
                <a:pos x="25" y="390"/>
              </a:cxn>
              <a:cxn ang="0">
                <a:pos x="937" y="393"/>
              </a:cxn>
              <a:cxn ang="0">
                <a:pos x="1274" y="175"/>
              </a:cxn>
              <a:cxn ang="0">
                <a:pos x="1018" y="107"/>
              </a:cxn>
              <a:cxn ang="0">
                <a:pos x="946" y="118"/>
              </a:cxn>
              <a:cxn ang="0">
                <a:pos x="870" y="149"/>
              </a:cxn>
              <a:cxn ang="0">
                <a:pos x="739" y="121"/>
              </a:cxn>
              <a:cxn ang="0">
                <a:pos x="638" y="35"/>
              </a:cxn>
              <a:cxn ang="0">
                <a:pos x="600" y="29"/>
              </a:cxn>
              <a:cxn ang="0">
                <a:pos x="571" y="14"/>
              </a:cxn>
            </a:cxnLst>
            <a:rect l="0" t="0" r="r" b="b"/>
            <a:pathLst>
              <a:path w="1359" h="553">
                <a:moveTo>
                  <a:pt x="314" y="189"/>
                </a:moveTo>
                <a:cubicBezTo>
                  <a:pt x="314" y="189"/>
                  <a:pt x="319" y="189"/>
                  <a:pt x="317" y="192"/>
                </a:cubicBezTo>
                <a:cubicBezTo>
                  <a:pt x="317" y="194"/>
                  <a:pt x="325" y="192"/>
                  <a:pt x="325" y="191"/>
                </a:cubicBezTo>
                <a:cubicBezTo>
                  <a:pt x="326" y="189"/>
                  <a:pt x="320" y="188"/>
                  <a:pt x="316" y="183"/>
                </a:cubicBezTo>
                <a:cubicBezTo>
                  <a:pt x="313" y="180"/>
                  <a:pt x="313" y="182"/>
                  <a:pt x="311" y="183"/>
                </a:cubicBezTo>
                <a:cubicBezTo>
                  <a:pt x="308" y="183"/>
                  <a:pt x="313" y="186"/>
                  <a:pt x="309" y="185"/>
                </a:cubicBezTo>
                <a:cubicBezTo>
                  <a:pt x="308" y="185"/>
                  <a:pt x="308" y="186"/>
                  <a:pt x="311" y="189"/>
                </a:cubicBezTo>
                <a:cubicBezTo>
                  <a:pt x="313" y="191"/>
                  <a:pt x="314" y="191"/>
                  <a:pt x="314" y="189"/>
                </a:cubicBezTo>
                <a:close/>
                <a:moveTo>
                  <a:pt x="404" y="136"/>
                </a:moveTo>
                <a:cubicBezTo>
                  <a:pt x="398" y="138"/>
                  <a:pt x="396" y="144"/>
                  <a:pt x="409" y="143"/>
                </a:cubicBezTo>
                <a:cubicBezTo>
                  <a:pt x="419" y="141"/>
                  <a:pt x="410" y="133"/>
                  <a:pt x="404" y="136"/>
                </a:cubicBezTo>
                <a:close/>
                <a:moveTo>
                  <a:pt x="290" y="168"/>
                </a:moveTo>
                <a:cubicBezTo>
                  <a:pt x="287" y="163"/>
                  <a:pt x="282" y="164"/>
                  <a:pt x="285" y="154"/>
                </a:cubicBezTo>
                <a:cubicBezTo>
                  <a:pt x="287" y="144"/>
                  <a:pt x="297" y="144"/>
                  <a:pt x="290" y="139"/>
                </a:cubicBezTo>
                <a:cubicBezTo>
                  <a:pt x="282" y="136"/>
                  <a:pt x="288" y="138"/>
                  <a:pt x="274" y="139"/>
                </a:cubicBezTo>
                <a:cubicBezTo>
                  <a:pt x="261" y="141"/>
                  <a:pt x="271" y="143"/>
                  <a:pt x="264" y="146"/>
                </a:cubicBezTo>
                <a:cubicBezTo>
                  <a:pt x="258" y="149"/>
                  <a:pt x="265" y="147"/>
                  <a:pt x="262" y="154"/>
                </a:cubicBezTo>
                <a:cubicBezTo>
                  <a:pt x="259" y="160"/>
                  <a:pt x="256" y="152"/>
                  <a:pt x="255" y="158"/>
                </a:cubicBezTo>
                <a:cubicBezTo>
                  <a:pt x="252" y="164"/>
                  <a:pt x="252" y="166"/>
                  <a:pt x="259" y="166"/>
                </a:cubicBezTo>
                <a:cubicBezTo>
                  <a:pt x="268" y="166"/>
                  <a:pt x="255" y="168"/>
                  <a:pt x="264" y="172"/>
                </a:cubicBezTo>
                <a:cubicBezTo>
                  <a:pt x="271" y="177"/>
                  <a:pt x="265" y="163"/>
                  <a:pt x="270" y="169"/>
                </a:cubicBezTo>
                <a:cubicBezTo>
                  <a:pt x="274" y="175"/>
                  <a:pt x="262" y="175"/>
                  <a:pt x="273" y="177"/>
                </a:cubicBezTo>
                <a:cubicBezTo>
                  <a:pt x="282" y="178"/>
                  <a:pt x="276" y="180"/>
                  <a:pt x="285" y="180"/>
                </a:cubicBezTo>
                <a:cubicBezTo>
                  <a:pt x="293" y="180"/>
                  <a:pt x="294" y="183"/>
                  <a:pt x="302" y="178"/>
                </a:cubicBezTo>
                <a:cubicBezTo>
                  <a:pt x="305" y="177"/>
                  <a:pt x="291" y="174"/>
                  <a:pt x="290" y="168"/>
                </a:cubicBezTo>
                <a:close/>
                <a:moveTo>
                  <a:pt x="299" y="136"/>
                </a:moveTo>
                <a:cubicBezTo>
                  <a:pt x="299" y="133"/>
                  <a:pt x="303" y="136"/>
                  <a:pt x="305" y="130"/>
                </a:cubicBezTo>
                <a:cubicBezTo>
                  <a:pt x="306" y="126"/>
                  <a:pt x="311" y="127"/>
                  <a:pt x="311" y="124"/>
                </a:cubicBezTo>
                <a:cubicBezTo>
                  <a:pt x="311" y="121"/>
                  <a:pt x="311" y="121"/>
                  <a:pt x="322" y="118"/>
                </a:cubicBezTo>
                <a:cubicBezTo>
                  <a:pt x="331" y="115"/>
                  <a:pt x="320" y="115"/>
                  <a:pt x="335" y="107"/>
                </a:cubicBezTo>
                <a:cubicBezTo>
                  <a:pt x="351" y="101"/>
                  <a:pt x="376" y="98"/>
                  <a:pt x="389" y="91"/>
                </a:cubicBezTo>
                <a:cubicBezTo>
                  <a:pt x="401" y="85"/>
                  <a:pt x="387" y="79"/>
                  <a:pt x="375" y="84"/>
                </a:cubicBezTo>
                <a:cubicBezTo>
                  <a:pt x="363" y="87"/>
                  <a:pt x="370" y="87"/>
                  <a:pt x="361" y="90"/>
                </a:cubicBezTo>
                <a:cubicBezTo>
                  <a:pt x="352" y="93"/>
                  <a:pt x="358" y="88"/>
                  <a:pt x="348" y="93"/>
                </a:cubicBezTo>
                <a:cubicBezTo>
                  <a:pt x="337" y="98"/>
                  <a:pt x="343" y="91"/>
                  <a:pt x="332" y="93"/>
                </a:cubicBezTo>
                <a:cubicBezTo>
                  <a:pt x="323" y="93"/>
                  <a:pt x="332" y="96"/>
                  <a:pt x="326" y="96"/>
                </a:cubicBezTo>
                <a:cubicBezTo>
                  <a:pt x="320" y="96"/>
                  <a:pt x="306" y="101"/>
                  <a:pt x="303" y="107"/>
                </a:cubicBezTo>
                <a:cubicBezTo>
                  <a:pt x="299" y="112"/>
                  <a:pt x="300" y="105"/>
                  <a:pt x="296" y="109"/>
                </a:cubicBezTo>
                <a:cubicBezTo>
                  <a:pt x="291" y="113"/>
                  <a:pt x="293" y="107"/>
                  <a:pt x="290" y="110"/>
                </a:cubicBezTo>
                <a:cubicBezTo>
                  <a:pt x="285" y="113"/>
                  <a:pt x="293" y="113"/>
                  <a:pt x="290" y="115"/>
                </a:cubicBezTo>
                <a:cubicBezTo>
                  <a:pt x="285" y="116"/>
                  <a:pt x="294" y="118"/>
                  <a:pt x="288" y="118"/>
                </a:cubicBezTo>
                <a:cubicBezTo>
                  <a:pt x="282" y="119"/>
                  <a:pt x="285" y="126"/>
                  <a:pt x="278" y="129"/>
                </a:cubicBezTo>
                <a:cubicBezTo>
                  <a:pt x="270" y="132"/>
                  <a:pt x="268" y="135"/>
                  <a:pt x="274" y="135"/>
                </a:cubicBezTo>
                <a:cubicBezTo>
                  <a:pt x="281" y="133"/>
                  <a:pt x="270" y="139"/>
                  <a:pt x="278" y="138"/>
                </a:cubicBezTo>
                <a:cubicBezTo>
                  <a:pt x="285" y="135"/>
                  <a:pt x="285" y="135"/>
                  <a:pt x="291" y="139"/>
                </a:cubicBezTo>
                <a:cubicBezTo>
                  <a:pt x="293" y="141"/>
                  <a:pt x="299" y="141"/>
                  <a:pt x="299" y="136"/>
                </a:cubicBezTo>
                <a:close/>
                <a:moveTo>
                  <a:pt x="207" y="23"/>
                </a:moveTo>
                <a:cubicBezTo>
                  <a:pt x="211" y="23"/>
                  <a:pt x="211" y="26"/>
                  <a:pt x="215" y="25"/>
                </a:cubicBezTo>
                <a:cubicBezTo>
                  <a:pt x="221" y="21"/>
                  <a:pt x="221" y="20"/>
                  <a:pt x="227" y="21"/>
                </a:cubicBezTo>
                <a:cubicBezTo>
                  <a:pt x="232" y="23"/>
                  <a:pt x="235" y="21"/>
                  <a:pt x="226" y="18"/>
                </a:cubicBezTo>
                <a:cubicBezTo>
                  <a:pt x="215" y="17"/>
                  <a:pt x="223" y="20"/>
                  <a:pt x="215" y="20"/>
                </a:cubicBezTo>
                <a:cubicBezTo>
                  <a:pt x="206" y="21"/>
                  <a:pt x="198" y="23"/>
                  <a:pt x="204" y="25"/>
                </a:cubicBezTo>
                <a:cubicBezTo>
                  <a:pt x="207" y="25"/>
                  <a:pt x="206" y="25"/>
                  <a:pt x="207" y="23"/>
                </a:cubicBezTo>
                <a:close/>
                <a:moveTo>
                  <a:pt x="223" y="29"/>
                </a:moveTo>
                <a:cubicBezTo>
                  <a:pt x="227" y="28"/>
                  <a:pt x="221" y="32"/>
                  <a:pt x="227" y="31"/>
                </a:cubicBezTo>
                <a:cubicBezTo>
                  <a:pt x="233" y="29"/>
                  <a:pt x="232" y="32"/>
                  <a:pt x="235" y="29"/>
                </a:cubicBezTo>
                <a:cubicBezTo>
                  <a:pt x="236" y="28"/>
                  <a:pt x="230" y="29"/>
                  <a:pt x="232" y="28"/>
                </a:cubicBezTo>
                <a:cubicBezTo>
                  <a:pt x="235" y="26"/>
                  <a:pt x="238" y="28"/>
                  <a:pt x="239" y="25"/>
                </a:cubicBezTo>
                <a:cubicBezTo>
                  <a:pt x="242" y="23"/>
                  <a:pt x="244" y="25"/>
                  <a:pt x="252" y="23"/>
                </a:cubicBezTo>
                <a:cubicBezTo>
                  <a:pt x="259" y="21"/>
                  <a:pt x="255" y="18"/>
                  <a:pt x="249" y="20"/>
                </a:cubicBezTo>
                <a:cubicBezTo>
                  <a:pt x="242" y="21"/>
                  <a:pt x="252" y="18"/>
                  <a:pt x="246" y="18"/>
                </a:cubicBezTo>
                <a:cubicBezTo>
                  <a:pt x="239" y="17"/>
                  <a:pt x="233" y="20"/>
                  <a:pt x="235" y="20"/>
                </a:cubicBezTo>
                <a:cubicBezTo>
                  <a:pt x="238" y="21"/>
                  <a:pt x="239" y="25"/>
                  <a:pt x="230" y="25"/>
                </a:cubicBezTo>
                <a:cubicBezTo>
                  <a:pt x="223" y="25"/>
                  <a:pt x="220" y="25"/>
                  <a:pt x="223" y="26"/>
                </a:cubicBezTo>
                <a:cubicBezTo>
                  <a:pt x="227" y="28"/>
                  <a:pt x="223" y="28"/>
                  <a:pt x="220" y="28"/>
                </a:cubicBezTo>
                <a:cubicBezTo>
                  <a:pt x="217" y="26"/>
                  <a:pt x="212" y="26"/>
                  <a:pt x="217" y="29"/>
                </a:cubicBezTo>
                <a:cubicBezTo>
                  <a:pt x="220" y="31"/>
                  <a:pt x="220" y="29"/>
                  <a:pt x="223" y="29"/>
                </a:cubicBezTo>
                <a:close/>
                <a:moveTo>
                  <a:pt x="271" y="28"/>
                </a:moveTo>
                <a:cubicBezTo>
                  <a:pt x="268" y="25"/>
                  <a:pt x="267" y="25"/>
                  <a:pt x="261" y="28"/>
                </a:cubicBezTo>
                <a:cubicBezTo>
                  <a:pt x="256" y="29"/>
                  <a:pt x="276" y="32"/>
                  <a:pt x="271" y="28"/>
                </a:cubicBezTo>
                <a:close/>
                <a:moveTo>
                  <a:pt x="246" y="14"/>
                </a:moveTo>
                <a:cubicBezTo>
                  <a:pt x="249" y="11"/>
                  <a:pt x="253" y="12"/>
                  <a:pt x="249" y="14"/>
                </a:cubicBezTo>
                <a:cubicBezTo>
                  <a:pt x="246" y="15"/>
                  <a:pt x="241" y="17"/>
                  <a:pt x="246" y="14"/>
                </a:cubicBezTo>
                <a:close/>
                <a:moveTo>
                  <a:pt x="352" y="20"/>
                </a:moveTo>
                <a:cubicBezTo>
                  <a:pt x="360" y="18"/>
                  <a:pt x="364" y="20"/>
                  <a:pt x="364" y="15"/>
                </a:cubicBezTo>
                <a:cubicBezTo>
                  <a:pt x="364" y="12"/>
                  <a:pt x="357" y="11"/>
                  <a:pt x="354" y="14"/>
                </a:cubicBezTo>
                <a:cubicBezTo>
                  <a:pt x="352" y="17"/>
                  <a:pt x="349" y="14"/>
                  <a:pt x="343" y="18"/>
                </a:cubicBezTo>
                <a:cubicBezTo>
                  <a:pt x="338" y="20"/>
                  <a:pt x="344" y="21"/>
                  <a:pt x="352" y="20"/>
                </a:cubicBezTo>
                <a:close/>
                <a:moveTo>
                  <a:pt x="338" y="4"/>
                </a:moveTo>
                <a:cubicBezTo>
                  <a:pt x="343" y="3"/>
                  <a:pt x="354" y="3"/>
                  <a:pt x="352" y="4"/>
                </a:cubicBezTo>
                <a:cubicBezTo>
                  <a:pt x="349" y="7"/>
                  <a:pt x="337" y="4"/>
                  <a:pt x="338" y="4"/>
                </a:cubicBezTo>
                <a:close/>
                <a:moveTo>
                  <a:pt x="305" y="3"/>
                </a:moveTo>
                <a:cubicBezTo>
                  <a:pt x="306" y="0"/>
                  <a:pt x="317" y="0"/>
                  <a:pt x="317" y="3"/>
                </a:cubicBezTo>
                <a:cubicBezTo>
                  <a:pt x="316" y="4"/>
                  <a:pt x="303" y="6"/>
                  <a:pt x="305" y="3"/>
                </a:cubicBezTo>
                <a:close/>
                <a:moveTo>
                  <a:pt x="329" y="17"/>
                </a:moveTo>
                <a:cubicBezTo>
                  <a:pt x="334" y="17"/>
                  <a:pt x="341" y="11"/>
                  <a:pt x="328" y="14"/>
                </a:cubicBezTo>
                <a:cubicBezTo>
                  <a:pt x="317" y="17"/>
                  <a:pt x="325" y="18"/>
                  <a:pt x="329" y="17"/>
                </a:cubicBezTo>
                <a:close/>
                <a:moveTo>
                  <a:pt x="328" y="25"/>
                </a:moveTo>
                <a:cubicBezTo>
                  <a:pt x="334" y="26"/>
                  <a:pt x="332" y="23"/>
                  <a:pt x="337" y="23"/>
                </a:cubicBezTo>
                <a:cubicBezTo>
                  <a:pt x="341" y="23"/>
                  <a:pt x="340" y="14"/>
                  <a:pt x="331" y="18"/>
                </a:cubicBezTo>
                <a:cubicBezTo>
                  <a:pt x="322" y="21"/>
                  <a:pt x="319" y="14"/>
                  <a:pt x="316" y="21"/>
                </a:cubicBezTo>
                <a:cubicBezTo>
                  <a:pt x="313" y="29"/>
                  <a:pt x="322" y="23"/>
                  <a:pt x="328" y="25"/>
                </a:cubicBezTo>
                <a:close/>
                <a:moveTo>
                  <a:pt x="241" y="29"/>
                </a:moveTo>
                <a:cubicBezTo>
                  <a:pt x="246" y="28"/>
                  <a:pt x="246" y="29"/>
                  <a:pt x="242" y="31"/>
                </a:cubicBezTo>
                <a:cubicBezTo>
                  <a:pt x="239" y="34"/>
                  <a:pt x="236" y="29"/>
                  <a:pt x="241" y="29"/>
                </a:cubicBezTo>
                <a:close/>
                <a:moveTo>
                  <a:pt x="246" y="32"/>
                </a:moveTo>
                <a:cubicBezTo>
                  <a:pt x="250" y="29"/>
                  <a:pt x="258" y="34"/>
                  <a:pt x="252" y="34"/>
                </a:cubicBezTo>
                <a:cubicBezTo>
                  <a:pt x="246" y="34"/>
                  <a:pt x="239" y="34"/>
                  <a:pt x="246" y="32"/>
                </a:cubicBezTo>
                <a:close/>
                <a:moveTo>
                  <a:pt x="297" y="32"/>
                </a:moveTo>
                <a:cubicBezTo>
                  <a:pt x="302" y="32"/>
                  <a:pt x="299" y="26"/>
                  <a:pt x="296" y="28"/>
                </a:cubicBezTo>
                <a:cubicBezTo>
                  <a:pt x="293" y="28"/>
                  <a:pt x="288" y="26"/>
                  <a:pt x="288" y="29"/>
                </a:cubicBezTo>
                <a:cubicBezTo>
                  <a:pt x="287" y="34"/>
                  <a:pt x="291" y="31"/>
                  <a:pt x="297" y="32"/>
                </a:cubicBezTo>
                <a:close/>
                <a:moveTo>
                  <a:pt x="305" y="31"/>
                </a:moveTo>
                <a:cubicBezTo>
                  <a:pt x="309" y="32"/>
                  <a:pt x="303" y="28"/>
                  <a:pt x="311" y="28"/>
                </a:cubicBezTo>
                <a:cubicBezTo>
                  <a:pt x="317" y="28"/>
                  <a:pt x="317" y="26"/>
                  <a:pt x="309" y="25"/>
                </a:cubicBezTo>
                <a:cubicBezTo>
                  <a:pt x="303" y="25"/>
                  <a:pt x="296" y="25"/>
                  <a:pt x="299" y="28"/>
                </a:cubicBezTo>
                <a:cubicBezTo>
                  <a:pt x="300" y="29"/>
                  <a:pt x="300" y="29"/>
                  <a:pt x="305" y="31"/>
                </a:cubicBezTo>
                <a:close/>
                <a:moveTo>
                  <a:pt x="313" y="31"/>
                </a:moveTo>
                <a:cubicBezTo>
                  <a:pt x="308" y="34"/>
                  <a:pt x="314" y="34"/>
                  <a:pt x="319" y="34"/>
                </a:cubicBezTo>
                <a:cubicBezTo>
                  <a:pt x="325" y="32"/>
                  <a:pt x="319" y="31"/>
                  <a:pt x="314" y="31"/>
                </a:cubicBezTo>
                <a:cubicBezTo>
                  <a:pt x="313" y="31"/>
                  <a:pt x="313" y="31"/>
                  <a:pt x="313" y="31"/>
                </a:cubicBezTo>
                <a:close/>
                <a:moveTo>
                  <a:pt x="299" y="9"/>
                </a:moveTo>
                <a:cubicBezTo>
                  <a:pt x="302" y="9"/>
                  <a:pt x="303" y="9"/>
                  <a:pt x="308" y="9"/>
                </a:cubicBezTo>
                <a:cubicBezTo>
                  <a:pt x="313" y="9"/>
                  <a:pt x="309" y="9"/>
                  <a:pt x="305" y="7"/>
                </a:cubicBezTo>
                <a:cubicBezTo>
                  <a:pt x="300" y="6"/>
                  <a:pt x="302" y="6"/>
                  <a:pt x="297" y="7"/>
                </a:cubicBezTo>
                <a:cubicBezTo>
                  <a:pt x="294" y="9"/>
                  <a:pt x="294" y="9"/>
                  <a:pt x="299" y="9"/>
                </a:cubicBezTo>
                <a:close/>
                <a:moveTo>
                  <a:pt x="293" y="12"/>
                </a:moveTo>
                <a:cubicBezTo>
                  <a:pt x="294" y="14"/>
                  <a:pt x="296" y="12"/>
                  <a:pt x="303" y="11"/>
                </a:cubicBezTo>
                <a:cubicBezTo>
                  <a:pt x="306" y="11"/>
                  <a:pt x="299" y="9"/>
                  <a:pt x="294" y="9"/>
                </a:cubicBezTo>
                <a:cubicBezTo>
                  <a:pt x="288" y="9"/>
                  <a:pt x="296" y="12"/>
                  <a:pt x="291" y="11"/>
                </a:cubicBezTo>
                <a:cubicBezTo>
                  <a:pt x="288" y="11"/>
                  <a:pt x="284" y="11"/>
                  <a:pt x="285" y="12"/>
                </a:cubicBezTo>
                <a:cubicBezTo>
                  <a:pt x="288" y="14"/>
                  <a:pt x="288" y="11"/>
                  <a:pt x="293" y="12"/>
                </a:cubicBezTo>
                <a:close/>
                <a:moveTo>
                  <a:pt x="305" y="14"/>
                </a:moveTo>
                <a:cubicBezTo>
                  <a:pt x="306" y="14"/>
                  <a:pt x="313" y="15"/>
                  <a:pt x="311" y="17"/>
                </a:cubicBezTo>
                <a:cubicBezTo>
                  <a:pt x="308" y="17"/>
                  <a:pt x="303" y="15"/>
                  <a:pt x="305" y="14"/>
                </a:cubicBezTo>
                <a:close/>
                <a:moveTo>
                  <a:pt x="313" y="20"/>
                </a:moveTo>
                <a:cubicBezTo>
                  <a:pt x="314" y="20"/>
                  <a:pt x="316" y="17"/>
                  <a:pt x="308" y="18"/>
                </a:cubicBezTo>
                <a:cubicBezTo>
                  <a:pt x="300" y="20"/>
                  <a:pt x="309" y="20"/>
                  <a:pt x="313" y="20"/>
                </a:cubicBezTo>
                <a:close/>
                <a:moveTo>
                  <a:pt x="296" y="17"/>
                </a:moveTo>
                <a:cubicBezTo>
                  <a:pt x="299" y="17"/>
                  <a:pt x="299" y="18"/>
                  <a:pt x="305" y="18"/>
                </a:cubicBezTo>
                <a:cubicBezTo>
                  <a:pt x="311" y="17"/>
                  <a:pt x="306" y="17"/>
                  <a:pt x="303" y="15"/>
                </a:cubicBezTo>
                <a:cubicBezTo>
                  <a:pt x="299" y="15"/>
                  <a:pt x="293" y="14"/>
                  <a:pt x="291" y="14"/>
                </a:cubicBezTo>
                <a:cubicBezTo>
                  <a:pt x="290" y="15"/>
                  <a:pt x="294" y="15"/>
                  <a:pt x="296" y="17"/>
                </a:cubicBezTo>
                <a:close/>
                <a:moveTo>
                  <a:pt x="284" y="17"/>
                </a:moveTo>
                <a:cubicBezTo>
                  <a:pt x="287" y="17"/>
                  <a:pt x="282" y="17"/>
                  <a:pt x="290" y="18"/>
                </a:cubicBezTo>
                <a:cubicBezTo>
                  <a:pt x="299" y="20"/>
                  <a:pt x="297" y="21"/>
                  <a:pt x="302" y="20"/>
                </a:cubicBezTo>
                <a:cubicBezTo>
                  <a:pt x="305" y="18"/>
                  <a:pt x="302" y="20"/>
                  <a:pt x="299" y="18"/>
                </a:cubicBezTo>
                <a:cubicBezTo>
                  <a:pt x="294" y="17"/>
                  <a:pt x="291" y="15"/>
                  <a:pt x="287" y="15"/>
                </a:cubicBezTo>
                <a:cubicBezTo>
                  <a:pt x="284" y="17"/>
                  <a:pt x="281" y="12"/>
                  <a:pt x="278" y="15"/>
                </a:cubicBezTo>
                <a:cubicBezTo>
                  <a:pt x="276" y="17"/>
                  <a:pt x="281" y="15"/>
                  <a:pt x="284" y="17"/>
                </a:cubicBezTo>
                <a:close/>
                <a:moveTo>
                  <a:pt x="278" y="20"/>
                </a:moveTo>
                <a:cubicBezTo>
                  <a:pt x="281" y="20"/>
                  <a:pt x="279" y="21"/>
                  <a:pt x="282" y="20"/>
                </a:cubicBezTo>
                <a:cubicBezTo>
                  <a:pt x="285" y="20"/>
                  <a:pt x="290" y="20"/>
                  <a:pt x="288" y="20"/>
                </a:cubicBezTo>
                <a:cubicBezTo>
                  <a:pt x="287" y="20"/>
                  <a:pt x="282" y="17"/>
                  <a:pt x="281" y="18"/>
                </a:cubicBezTo>
                <a:cubicBezTo>
                  <a:pt x="279" y="20"/>
                  <a:pt x="276" y="17"/>
                  <a:pt x="273" y="18"/>
                </a:cubicBezTo>
                <a:cubicBezTo>
                  <a:pt x="273" y="20"/>
                  <a:pt x="274" y="20"/>
                  <a:pt x="278" y="20"/>
                </a:cubicBezTo>
                <a:close/>
                <a:moveTo>
                  <a:pt x="296" y="21"/>
                </a:moveTo>
                <a:cubicBezTo>
                  <a:pt x="299" y="21"/>
                  <a:pt x="294" y="20"/>
                  <a:pt x="291" y="20"/>
                </a:cubicBezTo>
                <a:cubicBezTo>
                  <a:pt x="287" y="20"/>
                  <a:pt x="285" y="21"/>
                  <a:pt x="287" y="21"/>
                </a:cubicBezTo>
                <a:cubicBezTo>
                  <a:pt x="288" y="23"/>
                  <a:pt x="293" y="21"/>
                  <a:pt x="296" y="21"/>
                </a:cubicBezTo>
                <a:close/>
                <a:moveTo>
                  <a:pt x="302" y="23"/>
                </a:moveTo>
                <a:cubicBezTo>
                  <a:pt x="297" y="23"/>
                  <a:pt x="302" y="21"/>
                  <a:pt x="305" y="21"/>
                </a:cubicBezTo>
                <a:cubicBezTo>
                  <a:pt x="306" y="21"/>
                  <a:pt x="306" y="25"/>
                  <a:pt x="302" y="23"/>
                </a:cubicBezTo>
                <a:close/>
                <a:moveTo>
                  <a:pt x="276" y="23"/>
                </a:moveTo>
                <a:cubicBezTo>
                  <a:pt x="274" y="21"/>
                  <a:pt x="271" y="23"/>
                  <a:pt x="273" y="23"/>
                </a:cubicBezTo>
                <a:cubicBezTo>
                  <a:pt x="274" y="25"/>
                  <a:pt x="270" y="26"/>
                  <a:pt x="276" y="25"/>
                </a:cubicBezTo>
                <a:cubicBezTo>
                  <a:pt x="279" y="25"/>
                  <a:pt x="278" y="25"/>
                  <a:pt x="276" y="23"/>
                </a:cubicBezTo>
                <a:close/>
                <a:moveTo>
                  <a:pt x="1273" y="256"/>
                </a:moveTo>
                <a:cubicBezTo>
                  <a:pt x="1273" y="256"/>
                  <a:pt x="1273" y="256"/>
                  <a:pt x="1273" y="256"/>
                </a:cubicBezTo>
                <a:cubicBezTo>
                  <a:pt x="1278" y="252"/>
                  <a:pt x="1278" y="252"/>
                  <a:pt x="1275" y="247"/>
                </a:cubicBezTo>
                <a:cubicBezTo>
                  <a:pt x="1270" y="242"/>
                  <a:pt x="1280" y="241"/>
                  <a:pt x="1283" y="250"/>
                </a:cubicBezTo>
                <a:cubicBezTo>
                  <a:pt x="1287" y="259"/>
                  <a:pt x="1301" y="244"/>
                  <a:pt x="1305" y="256"/>
                </a:cubicBezTo>
                <a:cubicBezTo>
                  <a:pt x="1311" y="269"/>
                  <a:pt x="1316" y="261"/>
                  <a:pt x="1321" y="267"/>
                </a:cubicBezTo>
                <a:cubicBezTo>
                  <a:pt x="1324" y="273"/>
                  <a:pt x="1334" y="267"/>
                  <a:pt x="1334" y="258"/>
                </a:cubicBezTo>
                <a:cubicBezTo>
                  <a:pt x="1334" y="247"/>
                  <a:pt x="1343" y="255"/>
                  <a:pt x="1351" y="247"/>
                </a:cubicBezTo>
                <a:cubicBezTo>
                  <a:pt x="1359" y="237"/>
                  <a:pt x="1348" y="245"/>
                  <a:pt x="1342" y="236"/>
                </a:cubicBezTo>
                <a:cubicBezTo>
                  <a:pt x="1337" y="230"/>
                  <a:pt x="1330" y="230"/>
                  <a:pt x="1321" y="230"/>
                </a:cubicBezTo>
                <a:cubicBezTo>
                  <a:pt x="1310" y="230"/>
                  <a:pt x="1330" y="247"/>
                  <a:pt x="1318" y="239"/>
                </a:cubicBezTo>
                <a:cubicBezTo>
                  <a:pt x="1305" y="233"/>
                  <a:pt x="1324" y="228"/>
                  <a:pt x="1304" y="219"/>
                </a:cubicBezTo>
                <a:cubicBezTo>
                  <a:pt x="1293" y="213"/>
                  <a:pt x="1283" y="208"/>
                  <a:pt x="1273" y="203"/>
                </a:cubicBezTo>
                <a:cubicBezTo>
                  <a:pt x="1273" y="203"/>
                  <a:pt x="1273" y="203"/>
                  <a:pt x="1273" y="203"/>
                </a:cubicBezTo>
                <a:cubicBezTo>
                  <a:pt x="1266" y="199"/>
                  <a:pt x="1258" y="196"/>
                  <a:pt x="1249" y="194"/>
                </a:cubicBezTo>
                <a:cubicBezTo>
                  <a:pt x="1232" y="189"/>
                  <a:pt x="1244" y="191"/>
                  <a:pt x="1222" y="189"/>
                </a:cubicBezTo>
                <a:cubicBezTo>
                  <a:pt x="1197" y="188"/>
                  <a:pt x="1203" y="178"/>
                  <a:pt x="1197" y="189"/>
                </a:cubicBezTo>
                <a:cubicBezTo>
                  <a:pt x="1190" y="200"/>
                  <a:pt x="1209" y="194"/>
                  <a:pt x="1199" y="203"/>
                </a:cubicBezTo>
                <a:cubicBezTo>
                  <a:pt x="1188" y="213"/>
                  <a:pt x="1193" y="200"/>
                  <a:pt x="1184" y="200"/>
                </a:cubicBezTo>
                <a:cubicBezTo>
                  <a:pt x="1174" y="200"/>
                  <a:pt x="1187" y="189"/>
                  <a:pt x="1171" y="194"/>
                </a:cubicBezTo>
                <a:cubicBezTo>
                  <a:pt x="1156" y="200"/>
                  <a:pt x="1153" y="188"/>
                  <a:pt x="1133" y="192"/>
                </a:cubicBezTo>
                <a:cubicBezTo>
                  <a:pt x="1114" y="197"/>
                  <a:pt x="1112" y="191"/>
                  <a:pt x="1115" y="186"/>
                </a:cubicBezTo>
                <a:cubicBezTo>
                  <a:pt x="1118" y="180"/>
                  <a:pt x="1103" y="168"/>
                  <a:pt x="1071" y="174"/>
                </a:cubicBezTo>
                <a:cubicBezTo>
                  <a:pt x="1040" y="180"/>
                  <a:pt x="1042" y="161"/>
                  <a:pt x="1031" y="157"/>
                </a:cubicBezTo>
                <a:cubicBezTo>
                  <a:pt x="1021" y="152"/>
                  <a:pt x="1021" y="157"/>
                  <a:pt x="1002" y="152"/>
                </a:cubicBezTo>
                <a:cubicBezTo>
                  <a:pt x="984" y="147"/>
                  <a:pt x="981" y="150"/>
                  <a:pt x="967" y="147"/>
                </a:cubicBezTo>
                <a:cubicBezTo>
                  <a:pt x="954" y="143"/>
                  <a:pt x="969" y="152"/>
                  <a:pt x="954" y="152"/>
                </a:cubicBezTo>
                <a:cubicBezTo>
                  <a:pt x="938" y="152"/>
                  <a:pt x="966" y="171"/>
                  <a:pt x="951" y="166"/>
                </a:cubicBezTo>
                <a:cubicBezTo>
                  <a:pt x="934" y="161"/>
                  <a:pt x="940" y="169"/>
                  <a:pt x="928" y="164"/>
                </a:cubicBezTo>
                <a:cubicBezTo>
                  <a:pt x="914" y="161"/>
                  <a:pt x="914" y="174"/>
                  <a:pt x="902" y="164"/>
                </a:cubicBezTo>
                <a:cubicBezTo>
                  <a:pt x="890" y="155"/>
                  <a:pt x="893" y="186"/>
                  <a:pt x="879" y="174"/>
                </a:cubicBezTo>
                <a:cubicBezTo>
                  <a:pt x="865" y="161"/>
                  <a:pt x="864" y="157"/>
                  <a:pt x="856" y="154"/>
                </a:cubicBezTo>
                <a:cubicBezTo>
                  <a:pt x="847" y="150"/>
                  <a:pt x="861" y="166"/>
                  <a:pt x="852" y="158"/>
                </a:cubicBezTo>
                <a:cubicBezTo>
                  <a:pt x="844" y="152"/>
                  <a:pt x="827" y="146"/>
                  <a:pt x="803" y="144"/>
                </a:cubicBezTo>
                <a:cubicBezTo>
                  <a:pt x="766" y="141"/>
                  <a:pt x="797" y="136"/>
                  <a:pt x="785" y="135"/>
                </a:cubicBezTo>
                <a:cubicBezTo>
                  <a:pt x="772" y="133"/>
                  <a:pt x="762" y="133"/>
                  <a:pt x="751" y="135"/>
                </a:cubicBezTo>
                <a:cubicBezTo>
                  <a:pt x="740" y="136"/>
                  <a:pt x="747" y="126"/>
                  <a:pt x="739" y="130"/>
                </a:cubicBezTo>
                <a:cubicBezTo>
                  <a:pt x="731" y="135"/>
                  <a:pt x="733" y="127"/>
                  <a:pt x="722" y="129"/>
                </a:cubicBezTo>
                <a:cubicBezTo>
                  <a:pt x="712" y="132"/>
                  <a:pt x="724" y="136"/>
                  <a:pt x="704" y="139"/>
                </a:cubicBezTo>
                <a:cubicBezTo>
                  <a:pt x="686" y="143"/>
                  <a:pt x="686" y="139"/>
                  <a:pt x="704" y="132"/>
                </a:cubicBezTo>
                <a:cubicBezTo>
                  <a:pt x="722" y="124"/>
                  <a:pt x="718" y="121"/>
                  <a:pt x="734" y="116"/>
                </a:cubicBezTo>
                <a:cubicBezTo>
                  <a:pt x="750" y="112"/>
                  <a:pt x="750" y="102"/>
                  <a:pt x="747" y="96"/>
                </a:cubicBezTo>
                <a:cubicBezTo>
                  <a:pt x="743" y="91"/>
                  <a:pt x="739" y="94"/>
                  <a:pt x="731" y="88"/>
                </a:cubicBezTo>
                <a:cubicBezTo>
                  <a:pt x="725" y="82"/>
                  <a:pt x="719" y="88"/>
                  <a:pt x="710" y="85"/>
                </a:cubicBezTo>
                <a:cubicBezTo>
                  <a:pt x="701" y="84"/>
                  <a:pt x="705" y="88"/>
                  <a:pt x="695" y="90"/>
                </a:cubicBezTo>
                <a:cubicBezTo>
                  <a:pt x="678" y="91"/>
                  <a:pt x="708" y="82"/>
                  <a:pt x="689" y="82"/>
                </a:cubicBezTo>
                <a:cubicBezTo>
                  <a:pt x="670" y="81"/>
                  <a:pt x="676" y="79"/>
                  <a:pt x="686" y="76"/>
                </a:cubicBezTo>
                <a:cubicBezTo>
                  <a:pt x="693" y="74"/>
                  <a:pt x="676" y="66"/>
                  <a:pt x="661" y="73"/>
                </a:cubicBezTo>
                <a:cubicBezTo>
                  <a:pt x="637" y="84"/>
                  <a:pt x="651" y="88"/>
                  <a:pt x="640" y="88"/>
                </a:cubicBezTo>
                <a:cubicBezTo>
                  <a:pt x="617" y="90"/>
                  <a:pt x="643" y="90"/>
                  <a:pt x="622" y="94"/>
                </a:cubicBezTo>
                <a:cubicBezTo>
                  <a:pt x="600" y="99"/>
                  <a:pt x="625" y="90"/>
                  <a:pt x="596" y="94"/>
                </a:cubicBezTo>
                <a:cubicBezTo>
                  <a:pt x="568" y="98"/>
                  <a:pt x="599" y="101"/>
                  <a:pt x="570" y="104"/>
                </a:cubicBezTo>
                <a:cubicBezTo>
                  <a:pt x="539" y="105"/>
                  <a:pt x="553" y="110"/>
                  <a:pt x="538" y="110"/>
                </a:cubicBezTo>
                <a:cubicBezTo>
                  <a:pt x="524" y="112"/>
                  <a:pt x="523" y="124"/>
                  <a:pt x="532" y="126"/>
                </a:cubicBezTo>
                <a:cubicBezTo>
                  <a:pt x="539" y="126"/>
                  <a:pt x="535" y="129"/>
                  <a:pt x="524" y="132"/>
                </a:cubicBezTo>
                <a:cubicBezTo>
                  <a:pt x="508" y="135"/>
                  <a:pt x="488" y="130"/>
                  <a:pt x="483" y="138"/>
                </a:cubicBezTo>
                <a:cubicBezTo>
                  <a:pt x="477" y="144"/>
                  <a:pt x="491" y="138"/>
                  <a:pt x="486" y="147"/>
                </a:cubicBezTo>
                <a:cubicBezTo>
                  <a:pt x="480" y="155"/>
                  <a:pt x="497" y="150"/>
                  <a:pt x="497" y="157"/>
                </a:cubicBezTo>
                <a:cubicBezTo>
                  <a:pt x="498" y="164"/>
                  <a:pt x="512" y="157"/>
                  <a:pt x="508" y="166"/>
                </a:cubicBezTo>
                <a:cubicBezTo>
                  <a:pt x="501" y="177"/>
                  <a:pt x="517" y="175"/>
                  <a:pt x="508" y="183"/>
                </a:cubicBezTo>
                <a:cubicBezTo>
                  <a:pt x="497" y="192"/>
                  <a:pt x="512" y="171"/>
                  <a:pt x="501" y="174"/>
                </a:cubicBezTo>
                <a:cubicBezTo>
                  <a:pt x="491" y="178"/>
                  <a:pt x="512" y="163"/>
                  <a:pt x="498" y="163"/>
                </a:cubicBezTo>
                <a:cubicBezTo>
                  <a:pt x="486" y="163"/>
                  <a:pt x="491" y="155"/>
                  <a:pt x="474" y="154"/>
                </a:cubicBezTo>
                <a:cubicBezTo>
                  <a:pt x="456" y="150"/>
                  <a:pt x="462" y="161"/>
                  <a:pt x="457" y="160"/>
                </a:cubicBezTo>
                <a:cubicBezTo>
                  <a:pt x="450" y="157"/>
                  <a:pt x="442" y="163"/>
                  <a:pt x="454" y="166"/>
                </a:cubicBezTo>
                <a:cubicBezTo>
                  <a:pt x="466" y="171"/>
                  <a:pt x="459" y="172"/>
                  <a:pt x="448" y="171"/>
                </a:cubicBezTo>
                <a:cubicBezTo>
                  <a:pt x="436" y="169"/>
                  <a:pt x="448" y="157"/>
                  <a:pt x="445" y="150"/>
                </a:cubicBezTo>
                <a:cubicBezTo>
                  <a:pt x="441" y="144"/>
                  <a:pt x="437" y="143"/>
                  <a:pt x="439" y="152"/>
                </a:cubicBezTo>
                <a:cubicBezTo>
                  <a:pt x="444" y="164"/>
                  <a:pt x="419" y="158"/>
                  <a:pt x="428" y="169"/>
                </a:cubicBezTo>
                <a:cubicBezTo>
                  <a:pt x="434" y="178"/>
                  <a:pt x="437" y="178"/>
                  <a:pt x="431" y="186"/>
                </a:cubicBezTo>
                <a:cubicBezTo>
                  <a:pt x="424" y="194"/>
                  <a:pt x="431" y="194"/>
                  <a:pt x="431" y="200"/>
                </a:cubicBezTo>
                <a:cubicBezTo>
                  <a:pt x="430" y="206"/>
                  <a:pt x="445" y="196"/>
                  <a:pt x="456" y="202"/>
                </a:cubicBezTo>
                <a:cubicBezTo>
                  <a:pt x="468" y="209"/>
                  <a:pt x="463" y="211"/>
                  <a:pt x="462" y="214"/>
                </a:cubicBezTo>
                <a:cubicBezTo>
                  <a:pt x="460" y="217"/>
                  <a:pt x="456" y="225"/>
                  <a:pt x="457" y="217"/>
                </a:cubicBezTo>
                <a:cubicBezTo>
                  <a:pt x="460" y="209"/>
                  <a:pt x="457" y="200"/>
                  <a:pt x="442" y="205"/>
                </a:cubicBezTo>
                <a:cubicBezTo>
                  <a:pt x="428" y="209"/>
                  <a:pt x="444" y="219"/>
                  <a:pt x="436" y="222"/>
                </a:cubicBezTo>
                <a:cubicBezTo>
                  <a:pt x="428" y="227"/>
                  <a:pt x="434" y="231"/>
                  <a:pt x="425" y="234"/>
                </a:cubicBezTo>
                <a:cubicBezTo>
                  <a:pt x="416" y="239"/>
                  <a:pt x="425" y="244"/>
                  <a:pt x="407" y="241"/>
                </a:cubicBezTo>
                <a:cubicBezTo>
                  <a:pt x="387" y="237"/>
                  <a:pt x="413" y="241"/>
                  <a:pt x="418" y="230"/>
                </a:cubicBezTo>
                <a:cubicBezTo>
                  <a:pt x="424" y="219"/>
                  <a:pt x="427" y="225"/>
                  <a:pt x="427" y="216"/>
                </a:cubicBezTo>
                <a:cubicBezTo>
                  <a:pt x="428" y="206"/>
                  <a:pt x="419" y="206"/>
                  <a:pt x="421" y="196"/>
                </a:cubicBezTo>
                <a:cubicBezTo>
                  <a:pt x="422" y="183"/>
                  <a:pt x="425" y="177"/>
                  <a:pt x="418" y="169"/>
                </a:cubicBezTo>
                <a:cubicBezTo>
                  <a:pt x="409" y="163"/>
                  <a:pt x="424" y="164"/>
                  <a:pt x="424" y="154"/>
                </a:cubicBezTo>
                <a:cubicBezTo>
                  <a:pt x="424" y="141"/>
                  <a:pt x="406" y="147"/>
                  <a:pt x="398" y="146"/>
                </a:cubicBezTo>
                <a:cubicBezTo>
                  <a:pt x="389" y="143"/>
                  <a:pt x="392" y="164"/>
                  <a:pt x="381" y="169"/>
                </a:cubicBezTo>
                <a:cubicBezTo>
                  <a:pt x="364" y="175"/>
                  <a:pt x="384" y="175"/>
                  <a:pt x="376" y="186"/>
                </a:cubicBezTo>
                <a:cubicBezTo>
                  <a:pt x="369" y="199"/>
                  <a:pt x="398" y="199"/>
                  <a:pt x="392" y="209"/>
                </a:cubicBezTo>
                <a:cubicBezTo>
                  <a:pt x="384" y="219"/>
                  <a:pt x="389" y="209"/>
                  <a:pt x="361" y="199"/>
                </a:cubicBezTo>
                <a:cubicBezTo>
                  <a:pt x="332" y="186"/>
                  <a:pt x="319" y="192"/>
                  <a:pt x="326" y="200"/>
                </a:cubicBezTo>
                <a:cubicBezTo>
                  <a:pt x="331" y="205"/>
                  <a:pt x="316" y="216"/>
                  <a:pt x="316" y="208"/>
                </a:cubicBezTo>
                <a:cubicBezTo>
                  <a:pt x="316" y="199"/>
                  <a:pt x="311" y="202"/>
                  <a:pt x="302" y="208"/>
                </a:cubicBezTo>
                <a:cubicBezTo>
                  <a:pt x="293" y="214"/>
                  <a:pt x="294" y="202"/>
                  <a:pt x="282" y="211"/>
                </a:cubicBezTo>
                <a:cubicBezTo>
                  <a:pt x="270" y="219"/>
                  <a:pt x="270" y="208"/>
                  <a:pt x="276" y="203"/>
                </a:cubicBezTo>
                <a:cubicBezTo>
                  <a:pt x="281" y="200"/>
                  <a:pt x="270" y="202"/>
                  <a:pt x="250" y="213"/>
                </a:cubicBezTo>
                <a:cubicBezTo>
                  <a:pt x="230" y="222"/>
                  <a:pt x="227" y="214"/>
                  <a:pt x="224" y="227"/>
                </a:cubicBezTo>
                <a:cubicBezTo>
                  <a:pt x="221" y="239"/>
                  <a:pt x="220" y="230"/>
                  <a:pt x="214" y="233"/>
                </a:cubicBezTo>
                <a:cubicBezTo>
                  <a:pt x="206" y="237"/>
                  <a:pt x="211" y="231"/>
                  <a:pt x="204" y="228"/>
                </a:cubicBezTo>
                <a:cubicBezTo>
                  <a:pt x="197" y="225"/>
                  <a:pt x="206" y="220"/>
                  <a:pt x="212" y="220"/>
                </a:cubicBezTo>
                <a:cubicBezTo>
                  <a:pt x="218" y="220"/>
                  <a:pt x="212" y="208"/>
                  <a:pt x="203" y="209"/>
                </a:cubicBezTo>
                <a:cubicBezTo>
                  <a:pt x="194" y="209"/>
                  <a:pt x="185" y="203"/>
                  <a:pt x="192" y="211"/>
                </a:cubicBezTo>
                <a:cubicBezTo>
                  <a:pt x="200" y="217"/>
                  <a:pt x="186" y="224"/>
                  <a:pt x="195" y="230"/>
                </a:cubicBezTo>
                <a:cubicBezTo>
                  <a:pt x="203" y="234"/>
                  <a:pt x="194" y="236"/>
                  <a:pt x="195" y="245"/>
                </a:cubicBezTo>
                <a:cubicBezTo>
                  <a:pt x="197" y="253"/>
                  <a:pt x="189" y="231"/>
                  <a:pt x="176" y="241"/>
                </a:cubicBezTo>
                <a:cubicBezTo>
                  <a:pt x="162" y="250"/>
                  <a:pt x="156" y="248"/>
                  <a:pt x="163" y="258"/>
                </a:cubicBezTo>
                <a:cubicBezTo>
                  <a:pt x="172" y="267"/>
                  <a:pt x="162" y="269"/>
                  <a:pt x="148" y="261"/>
                </a:cubicBezTo>
                <a:cubicBezTo>
                  <a:pt x="133" y="255"/>
                  <a:pt x="130" y="259"/>
                  <a:pt x="136" y="264"/>
                </a:cubicBezTo>
                <a:cubicBezTo>
                  <a:pt x="142" y="270"/>
                  <a:pt x="153" y="269"/>
                  <a:pt x="144" y="275"/>
                </a:cubicBezTo>
                <a:cubicBezTo>
                  <a:pt x="136" y="279"/>
                  <a:pt x="137" y="269"/>
                  <a:pt x="128" y="267"/>
                </a:cubicBezTo>
                <a:cubicBezTo>
                  <a:pt x="118" y="265"/>
                  <a:pt x="125" y="261"/>
                  <a:pt x="121" y="256"/>
                </a:cubicBezTo>
                <a:cubicBezTo>
                  <a:pt x="115" y="252"/>
                  <a:pt x="127" y="250"/>
                  <a:pt x="119" y="244"/>
                </a:cubicBezTo>
                <a:cubicBezTo>
                  <a:pt x="112" y="237"/>
                  <a:pt x="104" y="236"/>
                  <a:pt x="102" y="230"/>
                </a:cubicBezTo>
                <a:cubicBezTo>
                  <a:pt x="101" y="224"/>
                  <a:pt x="102" y="234"/>
                  <a:pt x="118" y="237"/>
                </a:cubicBezTo>
                <a:cubicBezTo>
                  <a:pt x="133" y="239"/>
                  <a:pt x="148" y="250"/>
                  <a:pt x="162" y="242"/>
                </a:cubicBezTo>
                <a:cubicBezTo>
                  <a:pt x="176" y="234"/>
                  <a:pt x="180" y="228"/>
                  <a:pt x="165" y="219"/>
                </a:cubicBezTo>
                <a:cubicBezTo>
                  <a:pt x="151" y="209"/>
                  <a:pt x="153" y="214"/>
                  <a:pt x="137" y="203"/>
                </a:cubicBezTo>
                <a:cubicBezTo>
                  <a:pt x="122" y="194"/>
                  <a:pt x="127" y="202"/>
                  <a:pt x="113" y="199"/>
                </a:cubicBezTo>
                <a:cubicBezTo>
                  <a:pt x="101" y="194"/>
                  <a:pt x="113" y="194"/>
                  <a:pt x="104" y="191"/>
                </a:cubicBezTo>
                <a:cubicBezTo>
                  <a:pt x="95" y="186"/>
                  <a:pt x="102" y="196"/>
                  <a:pt x="90" y="191"/>
                </a:cubicBezTo>
                <a:cubicBezTo>
                  <a:pt x="90" y="192"/>
                  <a:pt x="90" y="192"/>
                  <a:pt x="90" y="192"/>
                </a:cubicBezTo>
                <a:cubicBezTo>
                  <a:pt x="92" y="196"/>
                  <a:pt x="89" y="196"/>
                  <a:pt x="87" y="194"/>
                </a:cubicBezTo>
                <a:cubicBezTo>
                  <a:pt x="84" y="194"/>
                  <a:pt x="86" y="194"/>
                  <a:pt x="84" y="196"/>
                </a:cubicBezTo>
                <a:cubicBezTo>
                  <a:pt x="83" y="197"/>
                  <a:pt x="78" y="197"/>
                  <a:pt x="78" y="199"/>
                </a:cubicBezTo>
                <a:cubicBezTo>
                  <a:pt x="77" y="202"/>
                  <a:pt x="77" y="203"/>
                  <a:pt x="75" y="202"/>
                </a:cubicBezTo>
                <a:cubicBezTo>
                  <a:pt x="67" y="206"/>
                  <a:pt x="74" y="203"/>
                  <a:pt x="74" y="205"/>
                </a:cubicBezTo>
                <a:cubicBezTo>
                  <a:pt x="75" y="208"/>
                  <a:pt x="70" y="206"/>
                  <a:pt x="72" y="211"/>
                </a:cubicBezTo>
                <a:cubicBezTo>
                  <a:pt x="74" y="219"/>
                  <a:pt x="77" y="213"/>
                  <a:pt x="80" y="217"/>
                </a:cubicBezTo>
                <a:cubicBezTo>
                  <a:pt x="83" y="222"/>
                  <a:pt x="86" y="220"/>
                  <a:pt x="83" y="224"/>
                </a:cubicBezTo>
                <a:cubicBezTo>
                  <a:pt x="80" y="227"/>
                  <a:pt x="74" y="231"/>
                  <a:pt x="77" y="234"/>
                </a:cubicBezTo>
                <a:cubicBezTo>
                  <a:pt x="80" y="236"/>
                  <a:pt x="86" y="250"/>
                  <a:pt x="84" y="250"/>
                </a:cubicBezTo>
                <a:cubicBezTo>
                  <a:pt x="81" y="250"/>
                  <a:pt x="81" y="250"/>
                  <a:pt x="81" y="252"/>
                </a:cubicBezTo>
                <a:cubicBezTo>
                  <a:pt x="83" y="252"/>
                  <a:pt x="81" y="252"/>
                  <a:pt x="81" y="253"/>
                </a:cubicBezTo>
                <a:cubicBezTo>
                  <a:pt x="81" y="256"/>
                  <a:pt x="80" y="255"/>
                  <a:pt x="81" y="256"/>
                </a:cubicBezTo>
                <a:cubicBezTo>
                  <a:pt x="84" y="258"/>
                  <a:pt x="80" y="258"/>
                  <a:pt x="80" y="259"/>
                </a:cubicBezTo>
                <a:cubicBezTo>
                  <a:pt x="81" y="262"/>
                  <a:pt x="87" y="262"/>
                  <a:pt x="84" y="264"/>
                </a:cubicBezTo>
                <a:cubicBezTo>
                  <a:pt x="83" y="265"/>
                  <a:pt x="84" y="265"/>
                  <a:pt x="84" y="267"/>
                </a:cubicBezTo>
                <a:cubicBezTo>
                  <a:pt x="83" y="269"/>
                  <a:pt x="89" y="269"/>
                  <a:pt x="89" y="272"/>
                </a:cubicBezTo>
                <a:cubicBezTo>
                  <a:pt x="87" y="275"/>
                  <a:pt x="81" y="275"/>
                  <a:pt x="84" y="278"/>
                </a:cubicBezTo>
                <a:cubicBezTo>
                  <a:pt x="87" y="279"/>
                  <a:pt x="92" y="281"/>
                  <a:pt x="93" y="284"/>
                </a:cubicBezTo>
                <a:cubicBezTo>
                  <a:pt x="95" y="287"/>
                  <a:pt x="96" y="286"/>
                  <a:pt x="95" y="289"/>
                </a:cubicBezTo>
                <a:cubicBezTo>
                  <a:pt x="93" y="292"/>
                  <a:pt x="89" y="298"/>
                  <a:pt x="80" y="306"/>
                </a:cubicBezTo>
                <a:cubicBezTo>
                  <a:pt x="72" y="314"/>
                  <a:pt x="69" y="315"/>
                  <a:pt x="66" y="318"/>
                </a:cubicBezTo>
                <a:cubicBezTo>
                  <a:pt x="69" y="320"/>
                  <a:pt x="72" y="315"/>
                  <a:pt x="74" y="317"/>
                </a:cubicBezTo>
                <a:cubicBezTo>
                  <a:pt x="74" y="317"/>
                  <a:pt x="72" y="317"/>
                  <a:pt x="72" y="318"/>
                </a:cubicBezTo>
                <a:cubicBezTo>
                  <a:pt x="74" y="321"/>
                  <a:pt x="69" y="317"/>
                  <a:pt x="72" y="320"/>
                </a:cubicBezTo>
                <a:cubicBezTo>
                  <a:pt x="74" y="323"/>
                  <a:pt x="74" y="320"/>
                  <a:pt x="75" y="323"/>
                </a:cubicBezTo>
                <a:cubicBezTo>
                  <a:pt x="77" y="325"/>
                  <a:pt x="81" y="321"/>
                  <a:pt x="83" y="325"/>
                </a:cubicBezTo>
                <a:cubicBezTo>
                  <a:pt x="83" y="326"/>
                  <a:pt x="86" y="325"/>
                  <a:pt x="86" y="326"/>
                </a:cubicBezTo>
                <a:cubicBezTo>
                  <a:pt x="84" y="328"/>
                  <a:pt x="84" y="328"/>
                  <a:pt x="80" y="326"/>
                </a:cubicBezTo>
                <a:cubicBezTo>
                  <a:pt x="74" y="325"/>
                  <a:pt x="77" y="331"/>
                  <a:pt x="74" y="328"/>
                </a:cubicBezTo>
                <a:cubicBezTo>
                  <a:pt x="69" y="326"/>
                  <a:pt x="72" y="332"/>
                  <a:pt x="69" y="329"/>
                </a:cubicBezTo>
                <a:cubicBezTo>
                  <a:pt x="66" y="328"/>
                  <a:pt x="69" y="331"/>
                  <a:pt x="67" y="332"/>
                </a:cubicBezTo>
                <a:cubicBezTo>
                  <a:pt x="70" y="335"/>
                  <a:pt x="66" y="334"/>
                  <a:pt x="66" y="337"/>
                </a:cubicBezTo>
                <a:cubicBezTo>
                  <a:pt x="66" y="342"/>
                  <a:pt x="61" y="338"/>
                  <a:pt x="63" y="345"/>
                </a:cubicBezTo>
                <a:cubicBezTo>
                  <a:pt x="66" y="349"/>
                  <a:pt x="61" y="346"/>
                  <a:pt x="64" y="351"/>
                </a:cubicBezTo>
                <a:cubicBezTo>
                  <a:pt x="67" y="356"/>
                  <a:pt x="64" y="352"/>
                  <a:pt x="63" y="357"/>
                </a:cubicBezTo>
                <a:cubicBezTo>
                  <a:pt x="64" y="360"/>
                  <a:pt x="67" y="360"/>
                  <a:pt x="66" y="362"/>
                </a:cubicBezTo>
                <a:cubicBezTo>
                  <a:pt x="66" y="363"/>
                  <a:pt x="64" y="366"/>
                  <a:pt x="66" y="366"/>
                </a:cubicBezTo>
                <a:cubicBezTo>
                  <a:pt x="67" y="366"/>
                  <a:pt x="66" y="366"/>
                  <a:pt x="67" y="370"/>
                </a:cubicBezTo>
                <a:cubicBezTo>
                  <a:pt x="70" y="373"/>
                  <a:pt x="69" y="376"/>
                  <a:pt x="69" y="376"/>
                </a:cubicBezTo>
                <a:cubicBezTo>
                  <a:pt x="74" y="374"/>
                  <a:pt x="70" y="377"/>
                  <a:pt x="75" y="377"/>
                </a:cubicBezTo>
                <a:cubicBezTo>
                  <a:pt x="81" y="376"/>
                  <a:pt x="77" y="382"/>
                  <a:pt x="81" y="380"/>
                </a:cubicBezTo>
                <a:cubicBezTo>
                  <a:pt x="84" y="377"/>
                  <a:pt x="87" y="379"/>
                  <a:pt x="87" y="380"/>
                </a:cubicBezTo>
                <a:cubicBezTo>
                  <a:pt x="89" y="382"/>
                  <a:pt x="92" y="380"/>
                  <a:pt x="90" y="384"/>
                </a:cubicBezTo>
                <a:cubicBezTo>
                  <a:pt x="89" y="388"/>
                  <a:pt x="93" y="388"/>
                  <a:pt x="90" y="390"/>
                </a:cubicBezTo>
                <a:cubicBezTo>
                  <a:pt x="87" y="393"/>
                  <a:pt x="92" y="391"/>
                  <a:pt x="92" y="396"/>
                </a:cubicBezTo>
                <a:cubicBezTo>
                  <a:pt x="93" y="402"/>
                  <a:pt x="99" y="401"/>
                  <a:pt x="98" y="402"/>
                </a:cubicBezTo>
                <a:cubicBezTo>
                  <a:pt x="95" y="407"/>
                  <a:pt x="102" y="402"/>
                  <a:pt x="102" y="407"/>
                </a:cubicBezTo>
                <a:cubicBezTo>
                  <a:pt x="102" y="408"/>
                  <a:pt x="107" y="408"/>
                  <a:pt x="104" y="410"/>
                </a:cubicBezTo>
                <a:cubicBezTo>
                  <a:pt x="101" y="412"/>
                  <a:pt x="101" y="415"/>
                  <a:pt x="96" y="412"/>
                </a:cubicBezTo>
                <a:cubicBezTo>
                  <a:pt x="95" y="410"/>
                  <a:pt x="93" y="413"/>
                  <a:pt x="95" y="415"/>
                </a:cubicBezTo>
                <a:cubicBezTo>
                  <a:pt x="98" y="419"/>
                  <a:pt x="93" y="419"/>
                  <a:pt x="96" y="424"/>
                </a:cubicBezTo>
                <a:cubicBezTo>
                  <a:pt x="98" y="425"/>
                  <a:pt x="101" y="427"/>
                  <a:pt x="102" y="424"/>
                </a:cubicBezTo>
                <a:cubicBezTo>
                  <a:pt x="102" y="421"/>
                  <a:pt x="105" y="424"/>
                  <a:pt x="109" y="422"/>
                </a:cubicBezTo>
                <a:cubicBezTo>
                  <a:pt x="112" y="419"/>
                  <a:pt x="110" y="424"/>
                  <a:pt x="113" y="422"/>
                </a:cubicBezTo>
                <a:cubicBezTo>
                  <a:pt x="116" y="419"/>
                  <a:pt x="113" y="425"/>
                  <a:pt x="118" y="427"/>
                </a:cubicBezTo>
                <a:cubicBezTo>
                  <a:pt x="121" y="429"/>
                  <a:pt x="115" y="430"/>
                  <a:pt x="116" y="432"/>
                </a:cubicBezTo>
                <a:cubicBezTo>
                  <a:pt x="119" y="435"/>
                  <a:pt x="116" y="435"/>
                  <a:pt x="119" y="435"/>
                </a:cubicBezTo>
                <a:cubicBezTo>
                  <a:pt x="122" y="436"/>
                  <a:pt x="122" y="433"/>
                  <a:pt x="125" y="438"/>
                </a:cubicBezTo>
                <a:cubicBezTo>
                  <a:pt x="128" y="441"/>
                  <a:pt x="125" y="447"/>
                  <a:pt x="128" y="446"/>
                </a:cubicBezTo>
                <a:cubicBezTo>
                  <a:pt x="133" y="444"/>
                  <a:pt x="133" y="449"/>
                  <a:pt x="139" y="446"/>
                </a:cubicBezTo>
                <a:cubicBezTo>
                  <a:pt x="144" y="443"/>
                  <a:pt x="142" y="447"/>
                  <a:pt x="145" y="449"/>
                </a:cubicBezTo>
                <a:cubicBezTo>
                  <a:pt x="148" y="452"/>
                  <a:pt x="150" y="447"/>
                  <a:pt x="153" y="452"/>
                </a:cubicBezTo>
                <a:cubicBezTo>
                  <a:pt x="154" y="453"/>
                  <a:pt x="157" y="450"/>
                  <a:pt x="159" y="453"/>
                </a:cubicBezTo>
                <a:cubicBezTo>
                  <a:pt x="160" y="457"/>
                  <a:pt x="163" y="453"/>
                  <a:pt x="163" y="455"/>
                </a:cubicBezTo>
                <a:cubicBezTo>
                  <a:pt x="163" y="458"/>
                  <a:pt x="165" y="458"/>
                  <a:pt x="163" y="460"/>
                </a:cubicBezTo>
                <a:cubicBezTo>
                  <a:pt x="160" y="461"/>
                  <a:pt x="160" y="463"/>
                  <a:pt x="162" y="463"/>
                </a:cubicBezTo>
                <a:cubicBezTo>
                  <a:pt x="163" y="463"/>
                  <a:pt x="165" y="464"/>
                  <a:pt x="162" y="464"/>
                </a:cubicBezTo>
                <a:cubicBezTo>
                  <a:pt x="160" y="464"/>
                  <a:pt x="159" y="466"/>
                  <a:pt x="160" y="468"/>
                </a:cubicBezTo>
                <a:cubicBezTo>
                  <a:pt x="162" y="469"/>
                  <a:pt x="163" y="472"/>
                  <a:pt x="162" y="474"/>
                </a:cubicBezTo>
                <a:cubicBezTo>
                  <a:pt x="160" y="477"/>
                  <a:pt x="154" y="474"/>
                  <a:pt x="153" y="477"/>
                </a:cubicBezTo>
                <a:cubicBezTo>
                  <a:pt x="153" y="480"/>
                  <a:pt x="147" y="475"/>
                  <a:pt x="148" y="485"/>
                </a:cubicBezTo>
                <a:cubicBezTo>
                  <a:pt x="153" y="481"/>
                  <a:pt x="150" y="486"/>
                  <a:pt x="154" y="483"/>
                </a:cubicBezTo>
                <a:cubicBezTo>
                  <a:pt x="157" y="481"/>
                  <a:pt x="157" y="485"/>
                  <a:pt x="154" y="486"/>
                </a:cubicBezTo>
                <a:cubicBezTo>
                  <a:pt x="148" y="488"/>
                  <a:pt x="151" y="489"/>
                  <a:pt x="145" y="489"/>
                </a:cubicBezTo>
                <a:cubicBezTo>
                  <a:pt x="144" y="489"/>
                  <a:pt x="145" y="494"/>
                  <a:pt x="148" y="492"/>
                </a:cubicBezTo>
                <a:cubicBezTo>
                  <a:pt x="150" y="492"/>
                  <a:pt x="153" y="497"/>
                  <a:pt x="150" y="497"/>
                </a:cubicBezTo>
                <a:cubicBezTo>
                  <a:pt x="148" y="496"/>
                  <a:pt x="147" y="496"/>
                  <a:pt x="145" y="499"/>
                </a:cubicBezTo>
                <a:cubicBezTo>
                  <a:pt x="145" y="502"/>
                  <a:pt x="144" y="502"/>
                  <a:pt x="144" y="503"/>
                </a:cubicBezTo>
                <a:cubicBezTo>
                  <a:pt x="145" y="508"/>
                  <a:pt x="144" y="505"/>
                  <a:pt x="140" y="505"/>
                </a:cubicBezTo>
                <a:cubicBezTo>
                  <a:pt x="139" y="505"/>
                  <a:pt x="136" y="502"/>
                  <a:pt x="137" y="505"/>
                </a:cubicBezTo>
                <a:cubicBezTo>
                  <a:pt x="137" y="506"/>
                  <a:pt x="133" y="506"/>
                  <a:pt x="139" y="508"/>
                </a:cubicBezTo>
                <a:cubicBezTo>
                  <a:pt x="144" y="511"/>
                  <a:pt x="140" y="513"/>
                  <a:pt x="145" y="513"/>
                </a:cubicBezTo>
                <a:cubicBezTo>
                  <a:pt x="150" y="514"/>
                  <a:pt x="145" y="514"/>
                  <a:pt x="151" y="517"/>
                </a:cubicBezTo>
                <a:cubicBezTo>
                  <a:pt x="157" y="519"/>
                  <a:pt x="151" y="516"/>
                  <a:pt x="162" y="527"/>
                </a:cubicBezTo>
                <a:cubicBezTo>
                  <a:pt x="163" y="525"/>
                  <a:pt x="166" y="525"/>
                  <a:pt x="168" y="525"/>
                </a:cubicBezTo>
                <a:cubicBezTo>
                  <a:pt x="169" y="525"/>
                  <a:pt x="169" y="528"/>
                  <a:pt x="172" y="528"/>
                </a:cubicBezTo>
                <a:cubicBezTo>
                  <a:pt x="176" y="528"/>
                  <a:pt x="174" y="531"/>
                  <a:pt x="179" y="528"/>
                </a:cubicBezTo>
                <a:cubicBezTo>
                  <a:pt x="182" y="527"/>
                  <a:pt x="183" y="530"/>
                  <a:pt x="185" y="530"/>
                </a:cubicBezTo>
                <a:cubicBezTo>
                  <a:pt x="186" y="530"/>
                  <a:pt x="186" y="531"/>
                  <a:pt x="191" y="533"/>
                </a:cubicBezTo>
                <a:cubicBezTo>
                  <a:pt x="195" y="534"/>
                  <a:pt x="191" y="534"/>
                  <a:pt x="192" y="536"/>
                </a:cubicBezTo>
                <a:cubicBezTo>
                  <a:pt x="195" y="537"/>
                  <a:pt x="197" y="533"/>
                  <a:pt x="198" y="534"/>
                </a:cubicBezTo>
                <a:cubicBezTo>
                  <a:pt x="201" y="536"/>
                  <a:pt x="201" y="533"/>
                  <a:pt x="203" y="534"/>
                </a:cubicBezTo>
                <a:cubicBezTo>
                  <a:pt x="204" y="534"/>
                  <a:pt x="204" y="536"/>
                  <a:pt x="207" y="536"/>
                </a:cubicBezTo>
                <a:cubicBezTo>
                  <a:pt x="211" y="536"/>
                  <a:pt x="206" y="539"/>
                  <a:pt x="207" y="541"/>
                </a:cubicBezTo>
                <a:cubicBezTo>
                  <a:pt x="209" y="542"/>
                  <a:pt x="209" y="542"/>
                  <a:pt x="214" y="544"/>
                </a:cubicBezTo>
                <a:cubicBezTo>
                  <a:pt x="215" y="547"/>
                  <a:pt x="217" y="542"/>
                  <a:pt x="217" y="545"/>
                </a:cubicBezTo>
                <a:cubicBezTo>
                  <a:pt x="218" y="548"/>
                  <a:pt x="220" y="545"/>
                  <a:pt x="220" y="548"/>
                </a:cubicBezTo>
                <a:cubicBezTo>
                  <a:pt x="221" y="553"/>
                  <a:pt x="226" y="551"/>
                  <a:pt x="226" y="550"/>
                </a:cubicBezTo>
                <a:cubicBezTo>
                  <a:pt x="227" y="548"/>
                  <a:pt x="229" y="547"/>
                  <a:pt x="230" y="545"/>
                </a:cubicBezTo>
                <a:cubicBezTo>
                  <a:pt x="226" y="534"/>
                  <a:pt x="221" y="536"/>
                  <a:pt x="223" y="527"/>
                </a:cubicBezTo>
                <a:cubicBezTo>
                  <a:pt x="224" y="516"/>
                  <a:pt x="221" y="527"/>
                  <a:pt x="221" y="520"/>
                </a:cubicBezTo>
                <a:cubicBezTo>
                  <a:pt x="221" y="514"/>
                  <a:pt x="212" y="516"/>
                  <a:pt x="217" y="513"/>
                </a:cubicBezTo>
                <a:cubicBezTo>
                  <a:pt x="220" y="509"/>
                  <a:pt x="221" y="505"/>
                  <a:pt x="226" y="500"/>
                </a:cubicBezTo>
                <a:cubicBezTo>
                  <a:pt x="230" y="496"/>
                  <a:pt x="232" y="500"/>
                  <a:pt x="232" y="497"/>
                </a:cubicBezTo>
                <a:cubicBezTo>
                  <a:pt x="232" y="496"/>
                  <a:pt x="232" y="497"/>
                  <a:pt x="233" y="492"/>
                </a:cubicBezTo>
                <a:cubicBezTo>
                  <a:pt x="226" y="488"/>
                  <a:pt x="238" y="491"/>
                  <a:pt x="230" y="483"/>
                </a:cubicBezTo>
                <a:cubicBezTo>
                  <a:pt x="224" y="475"/>
                  <a:pt x="224" y="475"/>
                  <a:pt x="221" y="477"/>
                </a:cubicBezTo>
                <a:cubicBezTo>
                  <a:pt x="218" y="477"/>
                  <a:pt x="221" y="472"/>
                  <a:pt x="217" y="469"/>
                </a:cubicBezTo>
                <a:cubicBezTo>
                  <a:pt x="211" y="468"/>
                  <a:pt x="220" y="461"/>
                  <a:pt x="217" y="457"/>
                </a:cubicBezTo>
                <a:cubicBezTo>
                  <a:pt x="214" y="453"/>
                  <a:pt x="221" y="443"/>
                  <a:pt x="224" y="446"/>
                </a:cubicBezTo>
                <a:cubicBezTo>
                  <a:pt x="230" y="455"/>
                  <a:pt x="232" y="452"/>
                  <a:pt x="232" y="446"/>
                </a:cubicBezTo>
                <a:cubicBezTo>
                  <a:pt x="232" y="440"/>
                  <a:pt x="242" y="436"/>
                  <a:pt x="247" y="432"/>
                </a:cubicBezTo>
                <a:cubicBezTo>
                  <a:pt x="250" y="425"/>
                  <a:pt x="252" y="435"/>
                  <a:pt x="256" y="430"/>
                </a:cubicBezTo>
                <a:cubicBezTo>
                  <a:pt x="262" y="427"/>
                  <a:pt x="261" y="432"/>
                  <a:pt x="268" y="433"/>
                </a:cubicBezTo>
                <a:cubicBezTo>
                  <a:pt x="276" y="433"/>
                  <a:pt x="284" y="447"/>
                  <a:pt x="290" y="443"/>
                </a:cubicBezTo>
                <a:cubicBezTo>
                  <a:pt x="293" y="438"/>
                  <a:pt x="294" y="435"/>
                  <a:pt x="299" y="438"/>
                </a:cubicBezTo>
                <a:cubicBezTo>
                  <a:pt x="303" y="441"/>
                  <a:pt x="303" y="433"/>
                  <a:pt x="313" y="441"/>
                </a:cubicBezTo>
                <a:cubicBezTo>
                  <a:pt x="322" y="447"/>
                  <a:pt x="317" y="436"/>
                  <a:pt x="323" y="441"/>
                </a:cubicBezTo>
                <a:cubicBezTo>
                  <a:pt x="331" y="446"/>
                  <a:pt x="338" y="435"/>
                  <a:pt x="329" y="432"/>
                </a:cubicBezTo>
                <a:cubicBezTo>
                  <a:pt x="313" y="424"/>
                  <a:pt x="334" y="425"/>
                  <a:pt x="328" y="419"/>
                </a:cubicBezTo>
                <a:cubicBezTo>
                  <a:pt x="322" y="415"/>
                  <a:pt x="343" y="415"/>
                  <a:pt x="335" y="412"/>
                </a:cubicBezTo>
                <a:cubicBezTo>
                  <a:pt x="328" y="408"/>
                  <a:pt x="325" y="401"/>
                  <a:pt x="334" y="401"/>
                </a:cubicBezTo>
                <a:cubicBezTo>
                  <a:pt x="343" y="401"/>
                  <a:pt x="373" y="394"/>
                  <a:pt x="381" y="390"/>
                </a:cubicBezTo>
                <a:cubicBezTo>
                  <a:pt x="390" y="387"/>
                  <a:pt x="392" y="380"/>
                  <a:pt x="398" y="385"/>
                </a:cubicBezTo>
                <a:cubicBezTo>
                  <a:pt x="402" y="388"/>
                  <a:pt x="406" y="380"/>
                  <a:pt x="409" y="391"/>
                </a:cubicBezTo>
                <a:cubicBezTo>
                  <a:pt x="411" y="404"/>
                  <a:pt x="416" y="396"/>
                  <a:pt x="422" y="399"/>
                </a:cubicBezTo>
                <a:cubicBezTo>
                  <a:pt x="428" y="402"/>
                  <a:pt x="433" y="399"/>
                  <a:pt x="428" y="404"/>
                </a:cubicBezTo>
                <a:cubicBezTo>
                  <a:pt x="424" y="408"/>
                  <a:pt x="433" y="408"/>
                  <a:pt x="445" y="401"/>
                </a:cubicBezTo>
                <a:cubicBezTo>
                  <a:pt x="457" y="391"/>
                  <a:pt x="456" y="398"/>
                  <a:pt x="453" y="401"/>
                </a:cubicBezTo>
                <a:cubicBezTo>
                  <a:pt x="450" y="404"/>
                  <a:pt x="462" y="405"/>
                  <a:pt x="472" y="425"/>
                </a:cubicBezTo>
                <a:cubicBezTo>
                  <a:pt x="486" y="455"/>
                  <a:pt x="480" y="429"/>
                  <a:pt x="489" y="436"/>
                </a:cubicBezTo>
                <a:cubicBezTo>
                  <a:pt x="500" y="446"/>
                  <a:pt x="504" y="433"/>
                  <a:pt x="514" y="443"/>
                </a:cubicBezTo>
                <a:cubicBezTo>
                  <a:pt x="521" y="453"/>
                  <a:pt x="524" y="460"/>
                  <a:pt x="530" y="453"/>
                </a:cubicBezTo>
                <a:cubicBezTo>
                  <a:pt x="538" y="449"/>
                  <a:pt x="530" y="455"/>
                  <a:pt x="538" y="461"/>
                </a:cubicBezTo>
                <a:cubicBezTo>
                  <a:pt x="538" y="461"/>
                  <a:pt x="538" y="461"/>
                  <a:pt x="543" y="460"/>
                </a:cubicBezTo>
                <a:cubicBezTo>
                  <a:pt x="547" y="453"/>
                  <a:pt x="546" y="458"/>
                  <a:pt x="553" y="455"/>
                </a:cubicBezTo>
                <a:cubicBezTo>
                  <a:pt x="559" y="453"/>
                  <a:pt x="553" y="452"/>
                  <a:pt x="562" y="447"/>
                </a:cubicBezTo>
                <a:cubicBezTo>
                  <a:pt x="571" y="443"/>
                  <a:pt x="578" y="440"/>
                  <a:pt x="582" y="443"/>
                </a:cubicBezTo>
                <a:cubicBezTo>
                  <a:pt x="587" y="446"/>
                  <a:pt x="593" y="440"/>
                  <a:pt x="594" y="446"/>
                </a:cubicBezTo>
                <a:cubicBezTo>
                  <a:pt x="596" y="450"/>
                  <a:pt x="622" y="455"/>
                  <a:pt x="625" y="447"/>
                </a:cubicBezTo>
                <a:cubicBezTo>
                  <a:pt x="626" y="441"/>
                  <a:pt x="617" y="441"/>
                  <a:pt x="623" y="433"/>
                </a:cubicBezTo>
                <a:cubicBezTo>
                  <a:pt x="629" y="424"/>
                  <a:pt x="626" y="424"/>
                  <a:pt x="640" y="429"/>
                </a:cubicBezTo>
                <a:cubicBezTo>
                  <a:pt x="652" y="435"/>
                  <a:pt x="657" y="429"/>
                  <a:pt x="657" y="436"/>
                </a:cubicBezTo>
                <a:cubicBezTo>
                  <a:pt x="657" y="444"/>
                  <a:pt x="664" y="450"/>
                  <a:pt x="672" y="447"/>
                </a:cubicBezTo>
                <a:cubicBezTo>
                  <a:pt x="681" y="444"/>
                  <a:pt x="683" y="444"/>
                  <a:pt x="693" y="449"/>
                </a:cubicBezTo>
                <a:cubicBezTo>
                  <a:pt x="704" y="452"/>
                  <a:pt x="698" y="455"/>
                  <a:pt x="712" y="458"/>
                </a:cubicBezTo>
                <a:cubicBezTo>
                  <a:pt x="731" y="463"/>
                  <a:pt x="724" y="455"/>
                  <a:pt x="736" y="457"/>
                </a:cubicBezTo>
                <a:cubicBezTo>
                  <a:pt x="748" y="457"/>
                  <a:pt x="745" y="441"/>
                  <a:pt x="756" y="447"/>
                </a:cubicBezTo>
                <a:cubicBezTo>
                  <a:pt x="765" y="453"/>
                  <a:pt x="765" y="447"/>
                  <a:pt x="771" y="452"/>
                </a:cubicBezTo>
                <a:cubicBezTo>
                  <a:pt x="779" y="457"/>
                  <a:pt x="782" y="457"/>
                  <a:pt x="788" y="450"/>
                </a:cubicBezTo>
                <a:cubicBezTo>
                  <a:pt x="794" y="444"/>
                  <a:pt x="792" y="440"/>
                  <a:pt x="800" y="430"/>
                </a:cubicBezTo>
                <a:cubicBezTo>
                  <a:pt x="806" y="422"/>
                  <a:pt x="803" y="419"/>
                  <a:pt x="798" y="419"/>
                </a:cubicBezTo>
                <a:cubicBezTo>
                  <a:pt x="794" y="419"/>
                  <a:pt x="800" y="410"/>
                  <a:pt x="815" y="408"/>
                </a:cubicBezTo>
                <a:cubicBezTo>
                  <a:pt x="829" y="407"/>
                  <a:pt x="833" y="412"/>
                  <a:pt x="838" y="412"/>
                </a:cubicBezTo>
                <a:cubicBezTo>
                  <a:pt x="842" y="412"/>
                  <a:pt x="852" y="424"/>
                  <a:pt x="855" y="440"/>
                </a:cubicBezTo>
                <a:cubicBezTo>
                  <a:pt x="856" y="457"/>
                  <a:pt x="859" y="455"/>
                  <a:pt x="868" y="457"/>
                </a:cubicBezTo>
                <a:cubicBezTo>
                  <a:pt x="877" y="458"/>
                  <a:pt x="874" y="463"/>
                  <a:pt x="879" y="463"/>
                </a:cubicBezTo>
                <a:cubicBezTo>
                  <a:pt x="884" y="464"/>
                  <a:pt x="879" y="468"/>
                  <a:pt x="882" y="469"/>
                </a:cubicBezTo>
                <a:cubicBezTo>
                  <a:pt x="885" y="471"/>
                  <a:pt x="879" y="472"/>
                  <a:pt x="884" y="475"/>
                </a:cubicBezTo>
                <a:cubicBezTo>
                  <a:pt x="888" y="480"/>
                  <a:pt x="894" y="478"/>
                  <a:pt x="899" y="474"/>
                </a:cubicBezTo>
                <a:cubicBezTo>
                  <a:pt x="903" y="471"/>
                  <a:pt x="903" y="475"/>
                  <a:pt x="908" y="471"/>
                </a:cubicBezTo>
                <a:cubicBezTo>
                  <a:pt x="912" y="466"/>
                  <a:pt x="917" y="474"/>
                  <a:pt x="912" y="480"/>
                </a:cubicBezTo>
                <a:cubicBezTo>
                  <a:pt x="908" y="488"/>
                  <a:pt x="905" y="511"/>
                  <a:pt x="899" y="508"/>
                </a:cubicBezTo>
                <a:cubicBezTo>
                  <a:pt x="893" y="505"/>
                  <a:pt x="891" y="503"/>
                  <a:pt x="890" y="506"/>
                </a:cubicBezTo>
                <a:cubicBezTo>
                  <a:pt x="888" y="511"/>
                  <a:pt x="882" y="506"/>
                  <a:pt x="885" y="513"/>
                </a:cubicBezTo>
                <a:cubicBezTo>
                  <a:pt x="887" y="519"/>
                  <a:pt x="888" y="525"/>
                  <a:pt x="885" y="530"/>
                </a:cubicBezTo>
                <a:cubicBezTo>
                  <a:pt x="884" y="536"/>
                  <a:pt x="882" y="530"/>
                  <a:pt x="881" y="536"/>
                </a:cubicBezTo>
                <a:cubicBezTo>
                  <a:pt x="881" y="536"/>
                  <a:pt x="881" y="536"/>
                  <a:pt x="882" y="539"/>
                </a:cubicBezTo>
                <a:cubicBezTo>
                  <a:pt x="885" y="536"/>
                  <a:pt x="882" y="534"/>
                  <a:pt x="884" y="536"/>
                </a:cubicBezTo>
                <a:cubicBezTo>
                  <a:pt x="887" y="536"/>
                  <a:pt x="887" y="536"/>
                  <a:pt x="888" y="533"/>
                </a:cubicBezTo>
                <a:cubicBezTo>
                  <a:pt x="890" y="530"/>
                  <a:pt x="888" y="528"/>
                  <a:pt x="891" y="528"/>
                </a:cubicBezTo>
                <a:cubicBezTo>
                  <a:pt x="893" y="528"/>
                  <a:pt x="890" y="533"/>
                  <a:pt x="893" y="530"/>
                </a:cubicBezTo>
                <a:cubicBezTo>
                  <a:pt x="896" y="528"/>
                  <a:pt x="893" y="533"/>
                  <a:pt x="896" y="533"/>
                </a:cubicBezTo>
                <a:cubicBezTo>
                  <a:pt x="897" y="533"/>
                  <a:pt x="899" y="534"/>
                  <a:pt x="900" y="534"/>
                </a:cubicBezTo>
                <a:cubicBezTo>
                  <a:pt x="902" y="536"/>
                  <a:pt x="902" y="534"/>
                  <a:pt x="906" y="533"/>
                </a:cubicBezTo>
                <a:cubicBezTo>
                  <a:pt x="909" y="533"/>
                  <a:pt x="908" y="531"/>
                  <a:pt x="914" y="528"/>
                </a:cubicBezTo>
                <a:cubicBezTo>
                  <a:pt x="919" y="525"/>
                  <a:pt x="922" y="516"/>
                  <a:pt x="934" y="505"/>
                </a:cubicBezTo>
                <a:cubicBezTo>
                  <a:pt x="944" y="492"/>
                  <a:pt x="941" y="486"/>
                  <a:pt x="946" y="483"/>
                </a:cubicBezTo>
                <a:cubicBezTo>
                  <a:pt x="952" y="478"/>
                  <a:pt x="947" y="478"/>
                  <a:pt x="954" y="472"/>
                </a:cubicBezTo>
                <a:cubicBezTo>
                  <a:pt x="961" y="466"/>
                  <a:pt x="961" y="449"/>
                  <a:pt x="960" y="444"/>
                </a:cubicBezTo>
                <a:cubicBezTo>
                  <a:pt x="958" y="440"/>
                  <a:pt x="961" y="440"/>
                  <a:pt x="963" y="435"/>
                </a:cubicBezTo>
                <a:cubicBezTo>
                  <a:pt x="964" y="429"/>
                  <a:pt x="970" y="427"/>
                  <a:pt x="966" y="422"/>
                </a:cubicBezTo>
                <a:cubicBezTo>
                  <a:pt x="963" y="419"/>
                  <a:pt x="967" y="419"/>
                  <a:pt x="964" y="416"/>
                </a:cubicBezTo>
                <a:cubicBezTo>
                  <a:pt x="963" y="412"/>
                  <a:pt x="970" y="413"/>
                  <a:pt x="966" y="408"/>
                </a:cubicBezTo>
                <a:cubicBezTo>
                  <a:pt x="960" y="405"/>
                  <a:pt x="958" y="402"/>
                  <a:pt x="957" y="401"/>
                </a:cubicBezTo>
                <a:cubicBezTo>
                  <a:pt x="954" y="398"/>
                  <a:pt x="951" y="401"/>
                  <a:pt x="947" y="399"/>
                </a:cubicBezTo>
                <a:cubicBezTo>
                  <a:pt x="944" y="398"/>
                  <a:pt x="947" y="405"/>
                  <a:pt x="940" y="407"/>
                </a:cubicBezTo>
                <a:cubicBezTo>
                  <a:pt x="929" y="410"/>
                  <a:pt x="943" y="396"/>
                  <a:pt x="935" y="399"/>
                </a:cubicBezTo>
                <a:cubicBezTo>
                  <a:pt x="929" y="401"/>
                  <a:pt x="937" y="404"/>
                  <a:pt x="931" y="404"/>
                </a:cubicBezTo>
                <a:cubicBezTo>
                  <a:pt x="925" y="404"/>
                  <a:pt x="937" y="394"/>
                  <a:pt x="926" y="394"/>
                </a:cubicBezTo>
                <a:cubicBezTo>
                  <a:pt x="917" y="394"/>
                  <a:pt x="912" y="393"/>
                  <a:pt x="925" y="385"/>
                </a:cubicBezTo>
                <a:cubicBezTo>
                  <a:pt x="938" y="376"/>
                  <a:pt x="940" y="376"/>
                  <a:pt x="943" y="368"/>
                </a:cubicBezTo>
                <a:cubicBezTo>
                  <a:pt x="946" y="360"/>
                  <a:pt x="957" y="360"/>
                  <a:pt x="960" y="351"/>
                </a:cubicBezTo>
                <a:cubicBezTo>
                  <a:pt x="964" y="342"/>
                  <a:pt x="979" y="332"/>
                  <a:pt x="987" y="334"/>
                </a:cubicBezTo>
                <a:cubicBezTo>
                  <a:pt x="995" y="337"/>
                  <a:pt x="998" y="332"/>
                  <a:pt x="1002" y="335"/>
                </a:cubicBezTo>
                <a:cubicBezTo>
                  <a:pt x="1007" y="338"/>
                  <a:pt x="1002" y="332"/>
                  <a:pt x="1013" y="334"/>
                </a:cubicBezTo>
                <a:cubicBezTo>
                  <a:pt x="1025" y="335"/>
                  <a:pt x="1025" y="338"/>
                  <a:pt x="1028" y="331"/>
                </a:cubicBezTo>
                <a:cubicBezTo>
                  <a:pt x="1028" y="329"/>
                  <a:pt x="1056" y="329"/>
                  <a:pt x="1047" y="337"/>
                </a:cubicBezTo>
                <a:cubicBezTo>
                  <a:pt x="1039" y="343"/>
                  <a:pt x="1059" y="338"/>
                  <a:pt x="1060" y="337"/>
                </a:cubicBezTo>
                <a:cubicBezTo>
                  <a:pt x="1063" y="332"/>
                  <a:pt x="1066" y="343"/>
                  <a:pt x="1074" y="337"/>
                </a:cubicBezTo>
                <a:cubicBezTo>
                  <a:pt x="1082" y="332"/>
                  <a:pt x="1059" y="332"/>
                  <a:pt x="1075" y="320"/>
                </a:cubicBezTo>
                <a:cubicBezTo>
                  <a:pt x="1092" y="309"/>
                  <a:pt x="1085" y="304"/>
                  <a:pt x="1104" y="303"/>
                </a:cubicBezTo>
                <a:cubicBezTo>
                  <a:pt x="1121" y="300"/>
                  <a:pt x="1107" y="323"/>
                  <a:pt x="1120" y="317"/>
                </a:cubicBezTo>
                <a:cubicBezTo>
                  <a:pt x="1132" y="310"/>
                  <a:pt x="1129" y="303"/>
                  <a:pt x="1136" y="306"/>
                </a:cubicBezTo>
                <a:cubicBezTo>
                  <a:pt x="1144" y="307"/>
                  <a:pt x="1132" y="290"/>
                  <a:pt x="1146" y="290"/>
                </a:cubicBezTo>
                <a:cubicBezTo>
                  <a:pt x="1159" y="292"/>
                  <a:pt x="1147" y="290"/>
                  <a:pt x="1146" y="304"/>
                </a:cubicBezTo>
                <a:cubicBezTo>
                  <a:pt x="1142" y="318"/>
                  <a:pt x="1133" y="314"/>
                  <a:pt x="1121" y="329"/>
                </a:cubicBezTo>
                <a:cubicBezTo>
                  <a:pt x="1109" y="345"/>
                  <a:pt x="1103" y="351"/>
                  <a:pt x="1095" y="352"/>
                </a:cubicBezTo>
                <a:cubicBezTo>
                  <a:pt x="1086" y="356"/>
                  <a:pt x="1094" y="359"/>
                  <a:pt x="1086" y="365"/>
                </a:cubicBezTo>
                <a:cubicBezTo>
                  <a:pt x="1077" y="371"/>
                  <a:pt x="1080" y="398"/>
                  <a:pt x="1085" y="421"/>
                </a:cubicBezTo>
                <a:cubicBezTo>
                  <a:pt x="1086" y="430"/>
                  <a:pt x="1085" y="449"/>
                  <a:pt x="1098" y="429"/>
                </a:cubicBezTo>
                <a:cubicBezTo>
                  <a:pt x="1107" y="416"/>
                  <a:pt x="1098" y="412"/>
                  <a:pt x="1111" y="412"/>
                </a:cubicBezTo>
                <a:cubicBezTo>
                  <a:pt x="1120" y="412"/>
                  <a:pt x="1109" y="396"/>
                  <a:pt x="1121" y="396"/>
                </a:cubicBezTo>
                <a:cubicBezTo>
                  <a:pt x="1139" y="394"/>
                  <a:pt x="1124" y="387"/>
                  <a:pt x="1129" y="379"/>
                </a:cubicBezTo>
                <a:cubicBezTo>
                  <a:pt x="1133" y="370"/>
                  <a:pt x="1139" y="382"/>
                  <a:pt x="1141" y="374"/>
                </a:cubicBezTo>
                <a:cubicBezTo>
                  <a:pt x="1142" y="365"/>
                  <a:pt x="1130" y="368"/>
                  <a:pt x="1136" y="360"/>
                </a:cubicBezTo>
                <a:cubicBezTo>
                  <a:pt x="1147" y="348"/>
                  <a:pt x="1121" y="354"/>
                  <a:pt x="1133" y="345"/>
                </a:cubicBezTo>
                <a:cubicBezTo>
                  <a:pt x="1146" y="334"/>
                  <a:pt x="1138" y="329"/>
                  <a:pt x="1146" y="326"/>
                </a:cubicBezTo>
                <a:cubicBezTo>
                  <a:pt x="1155" y="323"/>
                  <a:pt x="1147" y="331"/>
                  <a:pt x="1158" y="323"/>
                </a:cubicBezTo>
                <a:cubicBezTo>
                  <a:pt x="1171" y="312"/>
                  <a:pt x="1155" y="337"/>
                  <a:pt x="1167" y="326"/>
                </a:cubicBezTo>
                <a:cubicBezTo>
                  <a:pt x="1181" y="314"/>
                  <a:pt x="1188" y="318"/>
                  <a:pt x="1194" y="326"/>
                </a:cubicBezTo>
                <a:cubicBezTo>
                  <a:pt x="1200" y="332"/>
                  <a:pt x="1190" y="325"/>
                  <a:pt x="1213" y="312"/>
                </a:cubicBezTo>
                <a:cubicBezTo>
                  <a:pt x="1222" y="307"/>
                  <a:pt x="1229" y="298"/>
                  <a:pt x="1241" y="295"/>
                </a:cubicBezTo>
                <a:cubicBezTo>
                  <a:pt x="1263" y="287"/>
                  <a:pt x="1263" y="298"/>
                  <a:pt x="1267" y="293"/>
                </a:cubicBezTo>
                <a:cubicBezTo>
                  <a:pt x="1273" y="287"/>
                  <a:pt x="1266" y="286"/>
                  <a:pt x="1263" y="275"/>
                </a:cubicBezTo>
                <a:cubicBezTo>
                  <a:pt x="1258" y="262"/>
                  <a:pt x="1255" y="275"/>
                  <a:pt x="1252" y="265"/>
                </a:cubicBezTo>
                <a:cubicBezTo>
                  <a:pt x="1251" y="259"/>
                  <a:pt x="1264" y="269"/>
                  <a:pt x="1270" y="259"/>
                </a:cubicBezTo>
                <a:cubicBezTo>
                  <a:pt x="1272" y="258"/>
                  <a:pt x="1273" y="258"/>
                  <a:pt x="1273" y="256"/>
                </a:cubicBezTo>
                <a:cubicBezTo>
                  <a:pt x="1273" y="256"/>
                  <a:pt x="1273" y="256"/>
                  <a:pt x="1273" y="256"/>
                </a:cubicBezTo>
                <a:close/>
                <a:moveTo>
                  <a:pt x="969" y="421"/>
                </a:moveTo>
                <a:cubicBezTo>
                  <a:pt x="967" y="424"/>
                  <a:pt x="970" y="422"/>
                  <a:pt x="969" y="425"/>
                </a:cubicBezTo>
                <a:cubicBezTo>
                  <a:pt x="967" y="429"/>
                  <a:pt x="970" y="429"/>
                  <a:pt x="970" y="430"/>
                </a:cubicBezTo>
                <a:cubicBezTo>
                  <a:pt x="969" y="430"/>
                  <a:pt x="972" y="430"/>
                  <a:pt x="973" y="435"/>
                </a:cubicBezTo>
                <a:cubicBezTo>
                  <a:pt x="975" y="438"/>
                  <a:pt x="970" y="441"/>
                  <a:pt x="972" y="444"/>
                </a:cubicBezTo>
                <a:cubicBezTo>
                  <a:pt x="973" y="449"/>
                  <a:pt x="972" y="461"/>
                  <a:pt x="970" y="464"/>
                </a:cubicBezTo>
                <a:cubicBezTo>
                  <a:pt x="969" y="468"/>
                  <a:pt x="975" y="468"/>
                  <a:pt x="972" y="477"/>
                </a:cubicBezTo>
                <a:cubicBezTo>
                  <a:pt x="969" y="481"/>
                  <a:pt x="973" y="485"/>
                  <a:pt x="972" y="488"/>
                </a:cubicBezTo>
                <a:cubicBezTo>
                  <a:pt x="969" y="491"/>
                  <a:pt x="970" y="492"/>
                  <a:pt x="970" y="496"/>
                </a:cubicBezTo>
                <a:cubicBezTo>
                  <a:pt x="972" y="500"/>
                  <a:pt x="973" y="499"/>
                  <a:pt x="973" y="494"/>
                </a:cubicBezTo>
                <a:cubicBezTo>
                  <a:pt x="975" y="489"/>
                  <a:pt x="977" y="488"/>
                  <a:pt x="978" y="489"/>
                </a:cubicBezTo>
                <a:cubicBezTo>
                  <a:pt x="978" y="491"/>
                  <a:pt x="979" y="489"/>
                  <a:pt x="981" y="491"/>
                </a:cubicBezTo>
                <a:cubicBezTo>
                  <a:pt x="983" y="491"/>
                  <a:pt x="983" y="497"/>
                  <a:pt x="983" y="496"/>
                </a:cubicBezTo>
                <a:cubicBezTo>
                  <a:pt x="986" y="491"/>
                  <a:pt x="984" y="492"/>
                  <a:pt x="984" y="489"/>
                </a:cubicBezTo>
                <a:cubicBezTo>
                  <a:pt x="984" y="486"/>
                  <a:pt x="984" y="488"/>
                  <a:pt x="981" y="488"/>
                </a:cubicBezTo>
                <a:cubicBezTo>
                  <a:pt x="979" y="486"/>
                  <a:pt x="979" y="483"/>
                  <a:pt x="978" y="480"/>
                </a:cubicBezTo>
                <a:cubicBezTo>
                  <a:pt x="973" y="477"/>
                  <a:pt x="977" y="468"/>
                  <a:pt x="978" y="464"/>
                </a:cubicBezTo>
                <a:cubicBezTo>
                  <a:pt x="981" y="463"/>
                  <a:pt x="978" y="460"/>
                  <a:pt x="981" y="458"/>
                </a:cubicBezTo>
                <a:cubicBezTo>
                  <a:pt x="984" y="458"/>
                  <a:pt x="987" y="458"/>
                  <a:pt x="990" y="461"/>
                </a:cubicBezTo>
                <a:cubicBezTo>
                  <a:pt x="992" y="464"/>
                  <a:pt x="993" y="468"/>
                  <a:pt x="993" y="464"/>
                </a:cubicBezTo>
                <a:cubicBezTo>
                  <a:pt x="993" y="463"/>
                  <a:pt x="990" y="460"/>
                  <a:pt x="989" y="457"/>
                </a:cubicBezTo>
                <a:cubicBezTo>
                  <a:pt x="989" y="452"/>
                  <a:pt x="986" y="446"/>
                  <a:pt x="984" y="441"/>
                </a:cubicBezTo>
                <a:cubicBezTo>
                  <a:pt x="984" y="436"/>
                  <a:pt x="983" y="435"/>
                  <a:pt x="983" y="432"/>
                </a:cubicBezTo>
                <a:cubicBezTo>
                  <a:pt x="983" y="429"/>
                  <a:pt x="981" y="433"/>
                  <a:pt x="981" y="430"/>
                </a:cubicBezTo>
                <a:cubicBezTo>
                  <a:pt x="983" y="425"/>
                  <a:pt x="981" y="430"/>
                  <a:pt x="981" y="427"/>
                </a:cubicBezTo>
                <a:cubicBezTo>
                  <a:pt x="979" y="422"/>
                  <a:pt x="984" y="422"/>
                  <a:pt x="983" y="413"/>
                </a:cubicBezTo>
                <a:cubicBezTo>
                  <a:pt x="981" y="407"/>
                  <a:pt x="979" y="410"/>
                  <a:pt x="981" y="408"/>
                </a:cubicBezTo>
                <a:cubicBezTo>
                  <a:pt x="981" y="407"/>
                  <a:pt x="979" y="408"/>
                  <a:pt x="979" y="407"/>
                </a:cubicBezTo>
                <a:cubicBezTo>
                  <a:pt x="979" y="404"/>
                  <a:pt x="978" y="404"/>
                  <a:pt x="979" y="402"/>
                </a:cubicBezTo>
                <a:cubicBezTo>
                  <a:pt x="981" y="401"/>
                  <a:pt x="979" y="399"/>
                  <a:pt x="978" y="398"/>
                </a:cubicBezTo>
                <a:cubicBezTo>
                  <a:pt x="977" y="394"/>
                  <a:pt x="978" y="398"/>
                  <a:pt x="975" y="398"/>
                </a:cubicBezTo>
                <a:cubicBezTo>
                  <a:pt x="972" y="399"/>
                  <a:pt x="978" y="401"/>
                  <a:pt x="977" y="404"/>
                </a:cubicBezTo>
                <a:cubicBezTo>
                  <a:pt x="977" y="407"/>
                  <a:pt x="975" y="405"/>
                  <a:pt x="975" y="407"/>
                </a:cubicBezTo>
                <a:cubicBezTo>
                  <a:pt x="975" y="408"/>
                  <a:pt x="978" y="407"/>
                  <a:pt x="975" y="408"/>
                </a:cubicBezTo>
                <a:cubicBezTo>
                  <a:pt x="973" y="412"/>
                  <a:pt x="975" y="407"/>
                  <a:pt x="972" y="408"/>
                </a:cubicBezTo>
                <a:cubicBezTo>
                  <a:pt x="970" y="408"/>
                  <a:pt x="969" y="408"/>
                  <a:pt x="970" y="412"/>
                </a:cubicBezTo>
                <a:cubicBezTo>
                  <a:pt x="970" y="413"/>
                  <a:pt x="970" y="416"/>
                  <a:pt x="969" y="421"/>
                </a:cubicBezTo>
                <a:close/>
                <a:moveTo>
                  <a:pt x="1007" y="517"/>
                </a:moveTo>
                <a:cubicBezTo>
                  <a:pt x="1010" y="516"/>
                  <a:pt x="1004" y="514"/>
                  <a:pt x="1004" y="516"/>
                </a:cubicBezTo>
                <a:cubicBezTo>
                  <a:pt x="1002" y="519"/>
                  <a:pt x="998" y="520"/>
                  <a:pt x="999" y="523"/>
                </a:cubicBezTo>
                <a:cubicBezTo>
                  <a:pt x="1001" y="525"/>
                  <a:pt x="1001" y="519"/>
                  <a:pt x="1007" y="517"/>
                </a:cubicBezTo>
                <a:close/>
                <a:moveTo>
                  <a:pt x="1015" y="511"/>
                </a:moveTo>
                <a:cubicBezTo>
                  <a:pt x="1018" y="508"/>
                  <a:pt x="1018" y="509"/>
                  <a:pt x="1021" y="506"/>
                </a:cubicBezTo>
                <a:cubicBezTo>
                  <a:pt x="1024" y="505"/>
                  <a:pt x="1028" y="506"/>
                  <a:pt x="1025" y="503"/>
                </a:cubicBezTo>
                <a:cubicBezTo>
                  <a:pt x="1024" y="502"/>
                  <a:pt x="1022" y="506"/>
                  <a:pt x="1019" y="505"/>
                </a:cubicBezTo>
                <a:cubicBezTo>
                  <a:pt x="1018" y="503"/>
                  <a:pt x="1021" y="506"/>
                  <a:pt x="1018" y="506"/>
                </a:cubicBezTo>
                <a:cubicBezTo>
                  <a:pt x="1015" y="508"/>
                  <a:pt x="1012" y="509"/>
                  <a:pt x="1010" y="514"/>
                </a:cubicBezTo>
                <a:cubicBezTo>
                  <a:pt x="1010" y="516"/>
                  <a:pt x="1013" y="516"/>
                  <a:pt x="1015" y="511"/>
                </a:cubicBezTo>
                <a:close/>
                <a:moveTo>
                  <a:pt x="1031" y="500"/>
                </a:moveTo>
                <a:cubicBezTo>
                  <a:pt x="1033" y="497"/>
                  <a:pt x="1037" y="494"/>
                  <a:pt x="1039" y="494"/>
                </a:cubicBezTo>
                <a:cubicBezTo>
                  <a:pt x="1040" y="496"/>
                  <a:pt x="1030" y="505"/>
                  <a:pt x="1031" y="500"/>
                </a:cubicBezTo>
                <a:close/>
                <a:moveTo>
                  <a:pt x="1071" y="461"/>
                </a:moveTo>
                <a:cubicBezTo>
                  <a:pt x="1071" y="460"/>
                  <a:pt x="1072" y="453"/>
                  <a:pt x="1074" y="455"/>
                </a:cubicBezTo>
                <a:cubicBezTo>
                  <a:pt x="1075" y="457"/>
                  <a:pt x="1071" y="461"/>
                  <a:pt x="1071" y="461"/>
                </a:cubicBezTo>
                <a:close/>
                <a:moveTo>
                  <a:pt x="1066" y="464"/>
                </a:moveTo>
                <a:cubicBezTo>
                  <a:pt x="1068" y="464"/>
                  <a:pt x="1069" y="463"/>
                  <a:pt x="1069" y="463"/>
                </a:cubicBezTo>
                <a:cubicBezTo>
                  <a:pt x="1069" y="464"/>
                  <a:pt x="1066" y="466"/>
                  <a:pt x="1066" y="464"/>
                </a:cubicBezTo>
                <a:close/>
                <a:moveTo>
                  <a:pt x="1060" y="477"/>
                </a:moveTo>
                <a:cubicBezTo>
                  <a:pt x="1059" y="477"/>
                  <a:pt x="1059" y="475"/>
                  <a:pt x="1060" y="475"/>
                </a:cubicBezTo>
                <a:cubicBezTo>
                  <a:pt x="1060" y="477"/>
                  <a:pt x="1060" y="478"/>
                  <a:pt x="1060" y="477"/>
                </a:cubicBezTo>
                <a:close/>
                <a:moveTo>
                  <a:pt x="1054" y="481"/>
                </a:moveTo>
                <a:cubicBezTo>
                  <a:pt x="1054" y="481"/>
                  <a:pt x="1056" y="480"/>
                  <a:pt x="1056" y="481"/>
                </a:cubicBezTo>
                <a:cubicBezTo>
                  <a:pt x="1056" y="481"/>
                  <a:pt x="1056" y="483"/>
                  <a:pt x="1054" y="481"/>
                </a:cubicBezTo>
                <a:close/>
                <a:moveTo>
                  <a:pt x="1082" y="447"/>
                </a:moveTo>
                <a:cubicBezTo>
                  <a:pt x="1085" y="447"/>
                  <a:pt x="1085" y="441"/>
                  <a:pt x="1083" y="441"/>
                </a:cubicBezTo>
                <a:cubicBezTo>
                  <a:pt x="1082" y="441"/>
                  <a:pt x="1082" y="444"/>
                  <a:pt x="1080" y="446"/>
                </a:cubicBezTo>
                <a:cubicBezTo>
                  <a:pt x="1077" y="446"/>
                  <a:pt x="1075" y="447"/>
                  <a:pt x="1077" y="449"/>
                </a:cubicBezTo>
                <a:cubicBezTo>
                  <a:pt x="1079" y="452"/>
                  <a:pt x="1079" y="449"/>
                  <a:pt x="1082" y="447"/>
                </a:cubicBezTo>
                <a:close/>
                <a:moveTo>
                  <a:pt x="1085" y="443"/>
                </a:moveTo>
                <a:cubicBezTo>
                  <a:pt x="1083" y="441"/>
                  <a:pt x="1086" y="440"/>
                  <a:pt x="1088" y="440"/>
                </a:cubicBezTo>
                <a:cubicBezTo>
                  <a:pt x="1088" y="441"/>
                  <a:pt x="1086" y="443"/>
                  <a:pt x="1085" y="443"/>
                </a:cubicBezTo>
                <a:close/>
                <a:moveTo>
                  <a:pt x="1162" y="385"/>
                </a:moveTo>
                <a:cubicBezTo>
                  <a:pt x="1165" y="384"/>
                  <a:pt x="1170" y="396"/>
                  <a:pt x="1167" y="393"/>
                </a:cubicBezTo>
                <a:cubicBezTo>
                  <a:pt x="1164" y="390"/>
                  <a:pt x="1161" y="387"/>
                  <a:pt x="1162" y="385"/>
                </a:cubicBezTo>
                <a:close/>
                <a:moveTo>
                  <a:pt x="0" y="396"/>
                </a:moveTo>
                <a:cubicBezTo>
                  <a:pt x="11" y="398"/>
                  <a:pt x="20" y="399"/>
                  <a:pt x="26" y="398"/>
                </a:cubicBezTo>
                <a:cubicBezTo>
                  <a:pt x="25" y="393"/>
                  <a:pt x="28" y="391"/>
                  <a:pt x="25" y="390"/>
                </a:cubicBezTo>
                <a:cubicBezTo>
                  <a:pt x="22" y="387"/>
                  <a:pt x="25" y="391"/>
                  <a:pt x="14" y="387"/>
                </a:cubicBezTo>
                <a:cubicBezTo>
                  <a:pt x="14" y="388"/>
                  <a:pt x="13" y="387"/>
                  <a:pt x="14" y="388"/>
                </a:cubicBezTo>
                <a:cubicBezTo>
                  <a:pt x="14" y="391"/>
                  <a:pt x="11" y="391"/>
                  <a:pt x="10" y="391"/>
                </a:cubicBezTo>
                <a:cubicBezTo>
                  <a:pt x="8" y="390"/>
                  <a:pt x="11" y="388"/>
                  <a:pt x="11" y="387"/>
                </a:cubicBezTo>
                <a:cubicBezTo>
                  <a:pt x="13" y="385"/>
                  <a:pt x="11" y="385"/>
                  <a:pt x="10" y="388"/>
                </a:cubicBezTo>
                <a:cubicBezTo>
                  <a:pt x="7" y="391"/>
                  <a:pt x="8" y="390"/>
                  <a:pt x="5" y="390"/>
                </a:cubicBezTo>
                <a:cubicBezTo>
                  <a:pt x="2" y="390"/>
                  <a:pt x="5" y="393"/>
                  <a:pt x="0" y="396"/>
                </a:cubicBezTo>
                <a:close/>
                <a:moveTo>
                  <a:pt x="1142" y="342"/>
                </a:moveTo>
                <a:cubicBezTo>
                  <a:pt x="1147" y="337"/>
                  <a:pt x="1152" y="334"/>
                  <a:pt x="1152" y="337"/>
                </a:cubicBezTo>
                <a:cubicBezTo>
                  <a:pt x="1152" y="340"/>
                  <a:pt x="1141" y="345"/>
                  <a:pt x="1142" y="342"/>
                </a:cubicBezTo>
                <a:close/>
                <a:moveTo>
                  <a:pt x="937" y="393"/>
                </a:moveTo>
                <a:cubicBezTo>
                  <a:pt x="934" y="390"/>
                  <a:pt x="935" y="387"/>
                  <a:pt x="938" y="388"/>
                </a:cubicBezTo>
                <a:cubicBezTo>
                  <a:pt x="943" y="388"/>
                  <a:pt x="940" y="394"/>
                  <a:pt x="937" y="393"/>
                </a:cubicBezTo>
                <a:close/>
                <a:moveTo>
                  <a:pt x="1274" y="175"/>
                </a:moveTo>
                <a:cubicBezTo>
                  <a:pt x="1274" y="175"/>
                  <a:pt x="1274" y="175"/>
                  <a:pt x="1274" y="175"/>
                </a:cubicBezTo>
                <a:cubicBezTo>
                  <a:pt x="1278" y="175"/>
                  <a:pt x="1284" y="174"/>
                  <a:pt x="1289" y="172"/>
                </a:cubicBezTo>
                <a:cubicBezTo>
                  <a:pt x="1301" y="171"/>
                  <a:pt x="1287" y="163"/>
                  <a:pt x="1278" y="164"/>
                </a:cubicBezTo>
                <a:cubicBezTo>
                  <a:pt x="1277" y="164"/>
                  <a:pt x="1275" y="164"/>
                  <a:pt x="1274" y="164"/>
                </a:cubicBezTo>
                <a:cubicBezTo>
                  <a:pt x="1273" y="164"/>
                  <a:pt x="1273" y="164"/>
                  <a:pt x="1273" y="164"/>
                </a:cubicBezTo>
                <a:cubicBezTo>
                  <a:pt x="1267" y="166"/>
                  <a:pt x="1263" y="171"/>
                  <a:pt x="1261" y="174"/>
                </a:cubicBezTo>
                <a:cubicBezTo>
                  <a:pt x="1261" y="177"/>
                  <a:pt x="1267" y="177"/>
                  <a:pt x="1273" y="175"/>
                </a:cubicBezTo>
                <a:lnTo>
                  <a:pt x="1274" y="175"/>
                </a:lnTo>
                <a:close/>
                <a:moveTo>
                  <a:pt x="1188" y="192"/>
                </a:moveTo>
                <a:cubicBezTo>
                  <a:pt x="1185" y="196"/>
                  <a:pt x="1174" y="191"/>
                  <a:pt x="1176" y="189"/>
                </a:cubicBezTo>
                <a:cubicBezTo>
                  <a:pt x="1179" y="188"/>
                  <a:pt x="1191" y="189"/>
                  <a:pt x="1188" y="192"/>
                </a:cubicBezTo>
                <a:close/>
                <a:moveTo>
                  <a:pt x="978" y="132"/>
                </a:moveTo>
                <a:cubicBezTo>
                  <a:pt x="969" y="127"/>
                  <a:pt x="964" y="132"/>
                  <a:pt x="957" y="136"/>
                </a:cubicBezTo>
                <a:cubicBezTo>
                  <a:pt x="951" y="141"/>
                  <a:pt x="958" y="136"/>
                  <a:pt x="970" y="139"/>
                </a:cubicBezTo>
                <a:cubicBezTo>
                  <a:pt x="990" y="143"/>
                  <a:pt x="987" y="136"/>
                  <a:pt x="978" y="132"/>
                </a:cubicBezTo>
                <a:close/>
                <a:moveTo>
                  <a:pt x="1034" y="116"/>
                </a:moveTo>
                <a:cubicBezTo>
                  <a:pt x="1042" y="116"/>
                  <a:pt x="1044" y="110"/>
                  <a:pt x="1039" y="112"/>
                </a:cubicBezTo>
                <a:cubicBezTo>
                  <a:pt x="1036" y="112"/>
                  <a:pt x="1036" y="105"/>
                  <a:pt x="1028" y="109"/>
                </a:cubicBezTo>
                <a:cubicBezTo>
                  <a:pt x="1021" y="112"/>
                  <a:pt x="1030" y="105"/>
                  <a:pt x="1018" y="107"/>
                </a:cubicBezTo>
                <a:cubicBezTo>
                  <a:pt x="1005" y="109"/>
                  <a:pt x="1009" y="102"/>
                  <a:pt x="1007" y="105"/>
                </a:cubicBezTo>
                <a:cubicBezTo>
                  <a:pt x="1004" y="107"/>
                  <a:pt x="999" y="112"/>
                  <a:pt x="1016" y="115"/>
                </a:cubicBezTo>
                <a:cubicBezTo>
                  <a:pt x="1025" y="118"/>
                  <a:pt x="1027" y="116"/>
                  <a:pt x="1034" y="116"/>
                </a:cubicBezTo>
                <a:close/>
                <a:moveTo>
                  <a:pt x="996" y="105"/>
                </a:moveTo>
                <a:cubicBezTo>
                  <a:pt x="1002" y="105"/>
                  <a:pt x="989" y="99"/>
                  <a:pt x="981" y="101"/>
                </a:cubicBezTo>
                <a:cubicBezTo>
                  <a:pt x="975" y="102"/>
                  <a:pt x="970" y="93"/>
                  <a:pt x="964" y="96"/>
                </a:cubicBezTo>
                <a:cubicBezTo>
                  <a:pt x="958" y="99"/>
                  <a:pt x="966" y="102"/>
                  <a:pt x="963" y="104"/>
                </a:cubicBezTo>
                <a:cubicBezTo>
                  <a:pt x="960" y="104"/>
                  <a:pt x="952" y="98"/>
                  <a:pt x="947" y="94"/>
                </a:cubicBezTo>
                <a:cubicBezTo>
                  <a:pt x="943" y="93"/>
                  <a:pt x="941" y="94"/>
                  <a:pt x="935" y="99"/>
                </a:cubicBezTo>
                <a:cubicBezTo>
                  <a:pt x="929" y="102"/>
                  <a:pt x="937" y="105"/>
                  <a:pt x="934" y="107"/>
                </a:cubicBezTo>
                <a:cubicBezTo>
                  <a:pt x="929" y="109"/>
                  <a:pt x="935" y="113"/>
                  <a:pt x="946" y="118"/>
                </a:cubicBezTo>
                <a:cubicBezTo>
                  <a:pt x="955" y="121"/>
                  <a:pt x="949" y="113"/>
                  <a:pt x="957" y="115"/>
                </a:cubicBezTo>
                <a:cubicBezTo>
                  <a:pt x="964" y="118"/>
                  <a:pt x="967" y="110"/>
                  <a:pt x="972" y="115"/>
                </a:cubicBezTo>
                <a:cubicBezTo>
                  <a:pt x="977" y="118"/>
                  <a:pt x="983" y="113"/>
                  <a:pt x="992" y="112"/>
                </a:cubicBezTo>
                <a:cubicBezTo>
                  <a:pt x="999" y="109"/>
                  <a:pt x="989" y="105"/>
                  <a:pt x="996" y="105"/>
                </a:cubicBezTo>
                <a:close/>
                <a:moveTo>
                  <a:pt x="923" y="107"/>
                </a:moveTo>
                <a:cubicBezTo>
                  <a:pt x="917" y="110"/>
                  <a:pt x="920" y="98"/>
                  <a:pt x="923" y="101"/>
                </a:cubicBezTo>
                <a:cubicBezTo>
                  <a:pt x="926" y="104"/>
                  <a:pt x="926" y="105"/>
                  <a:pt x="923" y="107"/>
                </a:cubicBezTo>
                <a:close/>
                <a:moveTo>
                  <a:pt x="850" y="150"/>
                </a:moveTo>
                <a:cubicBezTo>
                  <a:pt x="853" y="150"/>
                  <a:pt x="852" y="150"/>
                  <a:pt x="858" y="152"/>
                </a:cubicBezTo>
                <a:cubicBezTo>
                  <a:pt x="865" y="155"/>
                  <a:pt x="870" y="160"/>
                  <a:pt x="873" y="155"/>
                </a:cubicBezTo>
                <a:cubicBezTo>
                  <a:pt x="874" y="150"/>
                  <a:pt x="862" y="150"/>
                  <a:pt x="870" y="149"/>
                </a:cubicBezTo>
                <a:cubicBezTo>
                  <a:pt x="876" y="147"/>
                  <a:pt x="861" y="146"/>
                  <a:pt x="868" y="144"/>
                </a:cubicBezTo>
                <a:cubicBezTo>
                  <a:pt x="876" y="143"/>
                  <a:pt x="864" y="138"/>
                  <a:pt x="858" y="136"/>
                </a:cubicBezTo>
                <a:cubicBezTo>
                  <a:pt x="852" y="133"/>
                  <a:pt x="850" y="143"/>
                  <a:pt x="849" y="138"/>
                </a:cubicBezTo>
                <a:cubicBezTo>
                  <a:pt x="847" y="133"/>
                  <a:pt x="842" y="136"/>
                  <a:pt x="836" y="133"/>
                </a:cubicBezTo>
                <a:cubicBezTo>
                  <a:pt x="830" y="130"/>
                  <a:pt x="820" y="135"/>
                  <a:pt x="824" y="138"/>
                </a:cubicBezTo>
                <a:cubicBezTo>
                  <a:pt x="829" y="143"/>
                  <a:pt x="815" y="144"/>
                  <a:pt x="824" y="146"/>
                </a:cubicBezTo>
                <a:cubicBezTo>
                  <a:pt x="832" y="147"/>
                  <a:pt x="835" y="147"/>
                  <a:pt x="845" y="154"/>
                </a:cubicBezTo>
                <a:cubicBezTo>
                  <a:pt x="852" y="155"/>
                  <a:pt x="845" y="150"/>
                  <a:pt x="850" y="150"/>
                </a:cubicBezTo>
                <a:close/>
                <a:moveTo>
                  <a:pt x="739" y="121"/>
                </a:moveTo>
                <a:cubicBezTo>
                  <a:pt x="731" y="119"/>
                  <a:pt x="727" y="122"/>
                  <a:pt x="734" y="126"/>
                </a:cubicBezTo>
                <a:cubicBezTo>
                  <a:pt x="743" y="130"/>
                  <a:pt x="748" y="121"/>
                  <a:pt x="739" y="121"/>
                </a:cubicBezTo>
                <a:close/>
                <a:moveTo>
                  <a:pt x="640" y="65"/>
                </a:moveTo>
                <a:cubicBezTo>
                  <a:pt x="648" y="63"/>
                  <a:pt x="654" y="62"/>
                  <a:pt x="667" y="62"/>
                </a:cubicBezTo>
                <a:cubicBezTo>
                  <a:pt x="683" y="60"/>
                  <a:pt x="684" y="57"/>
                  <a:pt x="676" y="53"/>
                </a:cubicBezTo>
                <a:cubicBezTo>
                  <a:pt x="669" y="46"/>
                  <a:pt x="670" y="45"/>
                  <a:pt x="660" y="51"/>
                </a:cubicBezTo>
                <a:cubicBezTo>
                  <a:pt x="651" y="59"/>
                  <a:pt x="667" y="45"/>
                  <a:pt x="663" y="43"/>
                </a:cubicBezTo>
                <a:cubicBezTo>
                  <a:pt x="658" y="42"/>
                  <a:pt x="652" y="39"/>
                  <a:pt x="648" y="48"/>
                </a:cubicBezTo>
                <a:cubicBezTo>
                  <a:pt x="641" y="57"/>
                  <a:pt x="641" y="49"/>
                  <a:pt x="635" y="63"/>
                </a:cubicBezTo>
                <a:cubicBezTo>
                  <a:pt x="632" y="66"/>
                  <a:pt x="634" y="68"/>
                  <a:pt x="640" y="65"/>
                </a:cubicBezTo>
                <a:close/>
                <a:moveTo>
                  <a:pt x="617" y="51"/>
                </a:moveTo>
                <a:cubicBezTo>
                  <a:pt x="628" y="56"/>
                  <a:pt x="641" y="51"/>
                  <a:pt x="637" y="48"/>
                </a:cubicBezTo>
                <a:cubicBezTo>
                  <a:pt x="632" y="45"/>
                  <a:pt x="643" y="37"/>
                  <a:pt x="638" y="35"/>
                </a:cubicBezTo>
                <a:cubicBezTo>
                  <a:pt x="632" y="32"/>
                  <a:pt x="635" y="29"/>
                  <a:pt x="626" y="34"/>
                </a:cubicBezTo>
                <a:cubicBezTo>
                  <a:pt x="616" y="37"/>
                  <a:pt x="625" y="31"/>
                  <a:pt x="620" y="31"/>
                </a:cubicBezTo>
                <a:cubicBezTo>
                  <a:pt x="616" y="31"/>
                  <a:pt x="603" y="29"/>
                  <a:pt x="597" y="32"/>
                </a:cubicBezTo>
                <a:cubicBezTo>
                  <a:pt x="591" y="37"/>
                  <a:pt x="579" y="42"/>
                  <a:pt x="588" y="42"/>
                </a:cubicBezTo>
                <a:cubicBezTo>
                  <a:pt x="599" y="42"/>
                  <a:pt x="591" y="45"/>
                  <a:pt x="597" y="48"/>
                </a:cubicBezTo>
                <a:cubicBezTo>
                  <a:pt x="600" y="49"/>
                  <a:pt x="605" y="48"/>
                  <a:pt x="617" y="51"/>
                </a:cubicBezTo>
                <a:close/>
                <a:moveTo>
                  <a:pt x="576" y="31"/>
                </a:moveTo>
                <a:cubicBezTo>
                  <a:pt x="567" y="31"/>
                  <a:pt x="565" y="34"/>
                  <a:pt x="571" y="35"/>
                </a:cubicBezTo>
                <a:cubicBezTo>
                  <a:pt x="578" y="37"/>
                  <a:pt x="574" y="40"/>
                  <a:pt x="581" y="39"/>
                </a:cubicBezTo>
                <a:cubicBezTo>
                  <a:pt x="599" y="34"/>
                  <a:pt x="584" y="32"/>
                  <a:pt x="576" y="31"/>
                </a:cubicBezTo>
                <a:close/>
                <a:moveTo>
                  <a:pt x="600" y="29"/>
                </a:moveTo>
                <a:cubicBezTo>
                  <a:pt x="614" y="28"/>
                  <a:pt x="620" y="31"/>
                  <a:pt x="616" y="25"/>
                </a:cubicBezTo>
                <a:cubicBezTo>
                  <a:pt x="613" y="20"/>
                  <a:pt x="623" y="23"/>
                  <a:pt x="622" y="20"/>
                </a:cubicBezTo>
                <a:cubicBezTo>
                  <a:pt x="620" y="17"/>
                  <a:pt x="616" y="20"/>
                  <a:pt x="611" y="15"/>
                </a:cubicBezTo>
                <a:cubicBezTo>
                  <a:pt x="605" y="11"/>
                  <a:pt x="603" y="9"/>
                  <a:pt x="597" y="12"/>
                </a:cubicBezTo>
                <a:cubicBezTo>
                  <a:pt x="593" y="15"/>
                  <a:pt x="590" y="12"/>
                  <a:pt x="582" y="17"/>
                </a:cubicBezTo>
                <a:cubicBezTo>
                  <a:pt x="574" y="21"/>
                  <a:pt x="587" y="18"/>
                  <a:pt x="582" y="21"/>
                </a:cubicBezTo>
                <a:cubicBezTo>
                  <a:pt x="576" y="26"/>
                  <a:pt x="567" y="28"/>
                  <a:pt x="573" y="28"/>
                </a:cubicBezTo>
                <a:cubicBezTo>
                  <a:pt x="581" y="29"/>
                  <a:pt x="579" y="31"/>
                  <a:pt x="588" y="32"/>
                </a:cubicBezTo>
                <a:cubicBezTo>
                  <a:pt x="599" y="32"/>
                  <a:pt x="588" y="29"/>
                  <a:pt x="600" y="29"/>
                </a:cubicBezTo>
                <a:close/>
                <a:moveTo>
                  <a:pt x="561" y="12"/>
                </a:moveTo>
                <a:cubicBezTo>
                  <a:pt x="561" y="11"/>
                  <a:pt x="571" y="12"/>
                  <a:pt x="571" y="14"/>
                </a:cubicBezTo>
                <a:cubicBezTo>
                  <a:pt x="571" y="15"/>
                  <a:pt x="559" y="15"/>
                  <a:pt x="561" y="12"/>
                </a:cubicBezTo>
                <a:close/>
                <a:moveTo>
                  <a:pt x="600" y="82"/>
                </a:moveTo>
                <a:cubicBezTo>
                  <a:pt x="599" y="81"/>
                  <a:pt x="610" y="77"/>
                  <a:pt x="611" y="79"/>
                </a:cubicBezTo>
                <a:cubicBezTo>
                  <a:pt x="613" y="81"/>
                  <a:pt x="605" y="84"/>
                  <a:pt x="600" y="82"/>
                </a:cubicBezTo>
                <a:close/>
              </a:path>
            </a:pathLst>
          </a:custGeom>
          <a:solidFill>
            <a:srgbClr val="1F4E79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solidFill>
                <a:srgbClr val="001426"/>
              </a:solidFill>
              <a:latin typeface="Arial Обычный" charset="0"/>
            </a:endParaRPr>
          </a:p>
        </p:txBody>
      </p:sp>
      <p:sp>
        <p:nvSpPr>
          <p:cNvPr id="3" name="Freeform 198">
            <a:extLst>
              <a:ext uri="{FF2B5EF4-FFF2-40B4-BE49-F238E27FC236}">
                <a16:creationId xmlns:a16="http://schemas.microsoft.com/office/drawing/2014/main" id="{15E6E3C8-5CAF-241A-218B-75BA0AF84FBB}"/>
              </a:ext>
            </a:extLst>
          </p:cNvPr>
          <p:cNvSpPr>
            <a:spLocks/>
          </p:cNvSpPr>
          <p:nvPr/>
        </p:nvSpPr>
        <p:spPr bwMode="auto">
          <a:xfrm>
            <a:off x="5706421" y="4064977"/>
            <a:ext cx="1795289" cy="1066753"/>
          </a:xfrm>
          <a:custGeom>
            <a:avLst/>
            <a:gdLst/>
            <a:ahLst/>
            <a:cxnLst>
              <a:cxn ang="0">
                <a:pos x="197" y="160"/>
              </a:cxn>
              <a:cxn ang="0">
                <a:pos x="194" y="162"/>
              </a:cxn>
              <a:cxn ang="0">
                <a:pos x="185" y="168"/>
              </a:cxn>
              <a:cxn ang="0">
                <a:pos x="179" y="176"/>
              </a:cxn>
              <a:cxn ang="0">
                <a:pos x="174" y="176"/>
              </a:cxn>
              <a:cxn ang="0">
                <a:pos x="174" y="173"/>
              </a:cxn>
              <a:cxn ang="0">
                <a:pos x="163" y="168"/>
              </a:cxn>
              <a:cxn ang="0">
                <a:pos x="159" y="162"/>
              </a:cxn>
              <a:cxn ang="0">
                <a:pos x="159" y="153"/>
              </a:cxn>
              <a:cxn ang="0">
                <a:pos x="148" y="143"/>
              </a:cxn>
              <a:cxn ang="0">
                <a:pos x="124" y="143"/>
              </a:cxn>
              <a:cxn ang="0">
                <a:pos x="121" y="135"/>
              </a:cxn>
              <a:cxn ang="0">
                <a:pos x="122" y="124"/>
              </a:cxn>
              <a:cxn ang="0">
                <a:pos x="122" y="114"/>
              </a:cxn>
              <a:cxn ang="0">
                <a:pos x="121" y="109"/>
              </a:cxn>
              <a:cxn ang="0">
                <a:pos x="112" y="109"/>
              </a:cxn>
              <a:cxn ang="0">
                <a:pos x="107" y="114"/>
              </a:cxn>
              <a:cxn ang="0">
                <a:pos x="99" y="121"/>
              </a:cxn>
              <a:cxn ang="0">
                <a:pos x="80" y="132"/>
              </a:cxn>
              <a:cxn ang="0">
                <a:pos x="75" y="170"/>
              </a:cxn>
              <a:cxn ang="0">
                <a:pos x="63" y="159"/>
              </a:cxn>
              <a:cxn ang="0">
                <a:pos x="51" y="165"/>
              </a:cxn>
              <a:cxn ang="0">
                <a:pos x="46" y="151"/>
              </a:cxn>
              <a:cxn ang="0">
                <a:pos x="37" y="137"/>
              </a:cxn>
              <a:cxn ang="0">
                <a:pos x="43" y="134"/>
              </a:cxn>
              <a:cxn ang="0">
                <a:pos x="43" y="124"/>
              </a:cxn>
              <a:cxn ang="0">
                <a:pos x="55" y="123"/>
              </a:cxn>
              <a:cxn ang="0">
                <a:pos x="57" y="107"/>
              </a:cxn>
              <a:cxn ang="0">
                <a:pos x="45" y="106"/>
              </a:cxn>
              <a:cxn ang="0">
                <a:pos x="25" y="112"/>
              </a:cxn>
              <a:cxn ang="0">
                <a:pos x="23" y="112"/>
              </a:cxn>
              <a:cxn ang="0">
                <a:pos x="11" y="96"/>
              </a:cxn>
              <a:cxn ang="0">
                <a:pos x="7" y="76"/>
              </a:cxn>
              <a:cxn ang="0">
                <a:pos x="22" y="65"/>
              </a:cxn>
              <a:cxn ang="0">
                <a:pos x="46" y="50"/>
              </a:cxn>
              <a:cxn ang="0">
                <a:pos x="80" y="62"/>
              </a:cxn>
              <a:cxn ang="0">
                <a:pos x="103" y="61"/>
              </a:cxn>
              <a:cxn ang="0">
                <a:pos x="119" y="51"/>
              </a:cxn>
              <a:cxn ang="0">
                <a:pos x="125" y="31"/>
              </a:cxn>
              <a:cxn ang="0">
                <a:pos x="171" y="9"/>
              </a:cxn>
              <a:cxn ang="0">
                <a:pos x="199" y="11"/>
              </a:cxn>
              <a:cxn ang="0">
                <a:pos x="218" y="23"/>
              </a:cxn>
              <a:cxn ang="0">
                <a:pos x="243" y="20"/>
              </a:cxn>
              <a:cxn ang="0">
                <a:pos x="279" y="56"/>
              </a:cxn>
              <a:cxn ang="0">
                <a:pos x="321" y="73"/>
              </a:cxn>
              <a:cxn ang="0">
                <a:pos x="321" y="87"/>
              </a:cxn>
              <a:cxn ang="0">
                <a:pos x="310" y="106"/>
              </a:cxn>
              <a:cxn ang="0">
                <a:pos x="293" y="104"/>
              </a:cxn>
              <a:cxn ang="0">
                <a:pos x="292" y="124"/>
              </a:cxn>
              <a:cxn ang="0">
                <a:pos x="272" y="128"/>
              </a:cxn>
              <a:cxn ang="0">
                <a:pos x="275" y="149"/>
              </a:cxn>
              <a:cxn ang="0">
                <a:pos x="272" y="160"/>
              </a:cxn>
              <a:cxn ang="0">
                <a:pos x="247" y="153"/>
              </a:cxn>
              <a:cxn ang="0">
                <a:pos x="221" y="149"/>
              </a:cxn>
              <a:cxn ang="0">
                <a:pos x="203" y="153"/>
              </a:cxn>
            </a:cxnLst>
            <a:rect l="0" t="0" r="r" b="b"/>
            <a:pathLst>
              <a:path w="328" h="179">
                <a:moveTo>
                  <a:pt x="199" y="159"/>
                </a:moveTo>
                <a:cubicBezTo>
                  <a:pt x="197" y="160"/>
                  <a:pt x="197" y="160"/>
                  <a:pt x="197" y="160"/>
                </a:cubicBezTo>
                <a:cubicBezTo>
                  <a:pt x="196" y="160"/>
                  <a:pt x="197" y="162"/>
                  <a:pt x="196" y="162"/>
                </a:cubicBezTo>
                <a:cubicBezTo>
                  <a:pt x="194" y="162"/>
                  <a:pt x="196" y="160"/>
                  <a:pt x="194" y="162"/>
                </a:cubicBezTo>
                <a:cubicBezTo>
                  <a:pt x="191" y="163"/>
                  <a:pt x="189" y="165"/>
                  <a:pt x="188" y="166"/>
                </a:cubicBezTo>
                <a:cubicBezTo>
                  <a:pt x="186" y="168"/>
                  <a:pt x="186" y="168"/>
                  <a:pt x="185" y="168"/>
                </a:cubicBezTo>
                <a:cubicBezTo>
                  <a:pt x="182" y="170"/>
                  <a:pt x="183" y="171"/>
                  <a:pt x="182" y="171"/>
                </a:cubicBezTo>
                <a:cubicBezTo>
                  <a:pt x="180" y="173"/>
                  <a:pt x="179" y="174"/>
                  <a:pt x="179" y="176"/>
                </a:cubicBezTo>
                <a:cubicBezTo>
                  <a:pt x="180" y="177"/>
                  <a:pt x="179" y="179"/>
                  <a:pt x="177" y="177"/>
                </a:cubicBezTo>
                <a:cubicBezTo>
                  <a:pt x="174" y="176"/>
                  <a:pt x="174" y="176"/>
                  <a:pt x="174" y="176"/>
                </a:cubicBezTo>
                <a:cubicBezTo>
                  <a:pt x="176" y="173"/>
                  <a:pt x="176" y="173"/>
                  <a:pt x="176" y="173"/>
                </a:cubicBezTo>
                <a:cubicBezTo>
                  <a:pt x="176" y="173"/>
                  <a:pt x="176" y="174"/>
                  <a:pt x="174" y="173"/>
                </a:cubicBezTo>
                <a:cubicBezTo>
                  <a:pt x="174" y="171"/>
                  <a:pt x="174" y="171"/>
                  <a:pt x="168" y="171"/>
                </a:cubicBezTo>
                <a:cubicBezTo>
                  <a:pt x="163" y="173"/>
                  <a:pt x="163" y="171"/>
                  <a:pt x="163" y="168"/>
                </a:cubicBezTo>
                <a:cubicBezTo>
                  <a:pt x="163" y="165"/>
                  <a:pt x="163" y="162"/>
                  <a:pt x="162" y="162"/>
                </a:cubicBezTo>
                <a:cubicBezTo>
                  <a:pt x="159" y="162"/>
                  <a:pt x="159" y="162"/>
                  <a:pt x="159" y="162"/>
                </a:cubicBezTo>
                <a:cubicBezTo>
                  <a:pt x="159" y="162"/>
                  <a:pt x="159" y="160"/>
                  <a:pt x="159" y="157"/>
                </a:cubicBezTo>
                <a:cubicBezTo>
                  <a:pt x="160" y="153"/>
                  <a:pt x="160" y="149"/>
                  <a:pt x="159" y="153"/>
                </a:cubicBezTo>
                <a:cubicBezTo>
                  <a:pt x="156" y="154"/>
                  <a:pt x="157" y="148"/>
                  <a:pt x="154" y="146"/>
                </a:cubicBezTo>
                <a:cubicBezTo>
                  <a:pt x="151" y="145"/>
                  <a:pt x="151" y="142"/>
                  <a:pt x="148" y="143"/>
                </a:cubicBezTo>
                <a:cubicBezTo>
                  <a:pt x="144" y="146"/>
                  <a:pt x="141" y="143"/>
                  <a:pt x="133" y="145"/>
                </a:cubicBezTo>
                <a:cubicBezTo>
                  <a:pt x="127" y="146"/>
                  <a:pt x="127" y="146"/>
                  <a:pt x="124" y="143"/>
                </a:cubicBezTo>
                <a:cubicBezTo>
                  <a:pt x="122" y="140"/>
                  <a:pt x="121" y="139"/>
                  <a:pt x="121" y="137"/>
                </a:cubicBezTo>
                <a:cubicBezTo>
                  <a:pt x="119" y="137"/>
                  <a:pt x="121" y="135"/>
                  <a:pt x="121" y="135"/>
                </a:cubicBezTo>
                <a:cubicBezTo>
                  <a:pt x="119" y="131"/>
                  <a:pt x="121" y="135"/>
                  <a:pt x="127" y="128"/>
                </a:cubicBezTo>
                <a:cubicBezTo>
                  <a:pt x="125" y="123"/>
                  <a:pt x="122" y="129"/>
                  <a:pt x="122" y="124"/>
                </a:cubicBezTo>
                <a:cubicBezTo>
                  <a:pt x="122" y="120"/>
                  <a:pt x="121" y="121"/>
                  <a:pt x="119" y="117"/>
                </a:cubicBezTo>
                <a:cubicBezTo>
                  <a:pt x="118" y="112"/>
                  <a:pt x="122" y="117"/>
                  <a:pt x="122" y="114"/>
                </a:cubicBezTo>
                <a:cubicBezTo>
                  <a:pt x="122" y="110"/>
                  <a:pt x="124" y="114"/>
                  <a:pt x="124" y="107"/>
                </a:cubicBezTo>
                <a:cubicBezTo>
                  <a:pt x="124" y="106"/>
                  <a:pt x="121" y="107"/>
                  <a:pt x="121" y="109"/>
                </a:cubicBezTo>
                <a:cubicBezTo>
                  <a:pt x="119" y="112"/>
                  <a:pt x="116" y="112"/>
                  <a:pt x="118" y="109"/>
                </a:cubicBezTo>
                <a:cubicBezTo>
                  <a:pt x="119" y="106"/>
                  <a:pt x="116" y="107"/>
                  <a:pt x="112" y="109"/>
                </a:cubicBezTo>
                <a:cubicBezTo>
                  <a:pt x="107" y="112"/>
                  <a:pt x="113" y="110"/>
                  <a:pt x="112" y="114"/>
                </a:cubicBezTo>
                <a:cubicBezTo>
                  <a:pt x="110" y="117"/>
                  <a:pt x="109" y="112"/>
                  <a:pt x="107" y="114"/>
                </a:cubicBezTo>
                <a:cubicBezTo>
                  <a:pt x="106" y="114"/>
                  <a:pt x="109" y="115"/>
                  <a:pt x="107" y="117"/>
                </a:cubicBezTo>
                <a:cubicBezTo>
                  <a:pt x="104" y="118"/>
                  <a:pt x="103" y="114"/>
                  <a:pt x="99" y="121"/>
                </a:cubicBezTo>
                <a:cubicBezTo>
                  <a:pt x="98" y="121"/>
                  <a:pt x="84" y="126"/>
                  <a:pt x="81" y="128"/>
                </a:cubicBezTo>
                <a:cubicBezTo>
                  <a:pt x="78" y="128"/>
                  <a:pt x="80" y="128"/>
                  <a:pt x="80" y="132"/>
                </a:cubicBezTo>
                <a:cubicBezTo>
                  <a:pt x="80" y="135"/>
                  <a:pt x="80" y="170"/>
                  <a:pt x="80" y="170"/>
                </a:cubicBezTo>
                <a:cubicBezTo>
                  <a:pt x="77" y="170"/>
                  <a:pt x="75" y="171"/>
                  <a:pt x="75" y="170"/>
                </a:cubicBezTo>
                <a:cubicBezTo>
                  <a:pt x="71" y="163"/>
                  <a:pt x="72" y="163"/>
                  <a:pt x="69" y="162"/>
                </a:cubicBezTo>
                <a:cubicBezTo>
                  <a:pt x="67" y="160"/>
                  <a:pt x="66" y="157"/>
                  <a:pt x="63" y="159"/>
                </a:cubicBezTo>
                <a:cubicBezTo>
                  <a:pt x="60" y="159"/>
                  <a:pt x="57" y="160"/>
                  <a:pt x="55" y="162"/>
                </a:cubicBezTo>
                <a:cubicBezTo>
                  <a:pt x="52" y="163"/>
                  <a:pt x="51" y="165"/>
                  <a:pt x="51" y="165"/>
                </a:cubicBezTo>
                <a:cubicBezTo>
                  <a:pt x="49" y="157"/>
                  <a:pt x="57" y="157"/>
                  <a:pt x="52" y="154"/>
                </a:cubicBezTo>
                <a:cubicBezTo>
                  <a:pt x="49" y="149"/>
                  <a:pt x="48" y="154"/>
                  <a:pt x="46" y="151"/>
                </a:cubicBezTo>
                <a:cubicBezTo>
                  <a:pt x="45" y="148"/>
                  <a:pt x="42" y="151"/>
                  <a:pt x="42" y="148"/>
                </a:cubicBezTo>
                <a:cubicBezTo>
                  <a:pt x="42" y="148"/>
                  <a:pt x="40" y="137"/>
                  <a:pt x="37" y="137"/>
                </a:cubicBezTo>
                <a:cubicBezTo>
                  <a:pt x="32" y="137"/>
                  <a:pt x="31" y="134"/>
                  <a:pt x="35" y="132"/>
                </a:cubicBezTo>
                <a:cubicBezTo>
                  <a:pt x="42" y="132"/>
                  <a:pt x="37" y="135"/>
                  <a:pt x="43" y="134"/>
                </a:cubicBezTo>
                <a:cubicBezTo>
                  <a:pt x="48" y="134"/>
                  <a:pt x="35" y="129"/>
                  <a:pt x="40" y="128"/>
                </a:cubicBezTo>
                <a:cubicBezTo>
                  <a:pt x="45" y="126"/>
                  <a:pt x="40" y="126"/>
                  <a:pt x="43" y="124"/>
                </a:cubicBezTo>
                <a:cubicBezTo>
                  <a:pt x="46" y="121"/>
                  <a:pt x="45" y="124"/>
                  <a:pt x="49" y="124"/>
                </a:cubicBezTo>
                <a:cubicBezTo>
                  <a:pt x="52" y="123"/>
                  <a:pt x="60" y="126"/>
                  <a:pt x="55" y="123"/>
                </a:cubicBezTo>
                <a:cubicBezTo>
                  <a:pt x="52" y="120"/>
                  <a:pt x="58" y="115"/>
                  <a:pt x="57" y="112"/>
                </a:cubicBezTo>
                <a:cubicBezTo>
                  <a:pt x="55" y="110"/>
                  <a:pt x="57" y="109"/>
                  <a:pt x="57" y="107"/>
                </a:cubicBezTo>
                <a:cubicBezTo>
                  <a:pt x="55" y="106"/>
                  <a:pt x="52" y="104"/>
                  <a:pt x="51" y="106"/>
                </a:cubicBezTo>
                <a:cubicBezTo>
                  <a:pt x="49" y="109"/>
                  <a:pt x="49" y="107"/>
                  <a:pt x="45" y="106"/>
                </a:cubicBezTo>
                <a:cubicBezTo>
                  <a:pt x="42" y="103"/>
                  <a:pt x="39" y="104"/>
                  <a:pt x="32" y="109"/>
                </a:cubicBezTo>
                <a:cubicBezTo>
                  <a:pt x="28" y="114"/>
                  <a:pt x="28" y="109"/>
                  <a:pt x="25" y="112"/>
                </a:cubicBezTo>
                <a:cubicBezTo>
                  <a:pt x="23" y="117"/>
                  <a:pt x="22" y="115"/>
                  <a:pt x="22" y="117"/>
                </a:cubicBezTo>
                <a:cubicBezTo>
                  <a:pt x="22" y="115"/>
                  <a:pt x="22" y="117"/>
                  <a:pt x="23" y="112"/>
                </a:cubicBezTo>
                <a:cubicBezTo>
                  <a:pt x="16" y="107"/>
                  <a:pt x="28" y="110"/>
                  <a:pt x="20" y="103"/>
                </a:cubicBezTo>
                <a:cubicBezTo>
                  <a:pt x="14" y="95"/>
                  <a:pt x="14" y="95"/>
                  <a:pt x="11" y="96"/>
                </a:cubicBezTo>
                <a:cubicBezTo>
                  <a:pt x="8" y="96"/>
                  <a:pt x="11" y="92"/>
                  <a:pt x="7" y="89"/>
                </a:cubicBezTo>
                <a:cubicBezTo>
                  <a:pt x="0" y="87"/>
                  <a:pt x="10" y="81"/>
                  <a:pt x="7" y="76"/>
                </a:cubicBezTo>
                <a:cubicBezTo>
                  <a:pt x="3" y="73"/>
                  <a:pt x="11" y="62"/>
                  <a:pt x="14" y="65"/>
                </a:cubicBezTo>
                <a:cubicBezTo>
                  <a:pt x="20" y="75"/>
                  <a:pt x="22" y="72"/>
                  <a:pt x="22" y="65"/>
                </a:cubicBezTo>
                <a:cubicBezTo>
                  <a:pt x="22" y="59"/>
                  <a:pt x="32" y="56"/>
                  <a:pt x="37" y="51"/>
                </a:cubicBezTo>
                <a:cubicBezTo>
                  <a:pt x="40" y="45"/>
                  <a:pt x="42" y="54"/>
                  <a:pt x="46" y="50"/>
                </a:cubicBezTo>
                <a:cubicBezTo>
                  <a:pt x="52" y="47"/>
                  <a:pt x="51" y="51"/>
                  <a:pt x="58" y="53"/>
                </a:cubicBezTo>
                <a:cubicBezTo>
                  <a:pt x="66" y="53"/>
                  <a:pt x="74" y="67"/>
                  <a:pt x="80" y="62"/>
                </a:cubicBezTo>
                <a:cubicBezTo>
                  <a:pt x="83" y="57"/>
                  <a:pt x="84" y="54"/>
                  <a:pt x="89" y="57"/>
                </a:cubicBezTo>
                <a:cubicBezTo>
                  <a:pt x="93" y="61"/>
                  <a:pt x="93" y="53"/>
                  <a:pt x="103" y="61"/>
                </a:cubicBezTo>
                <a:cubicBezTo>
                  <a:pt x="112" y="67"/>
                  <a:pt x="107" y="56"/>
                  <a:pt x="113" y="61"/>
                </a:cubicBezTo>
                <a:cubicBezTo>
                  <a:pt x="121" y="65"/>
                  <a:pt x="128" y="54"/>
                  <a:pt x="119" y="51"/>
                </a:cubicBezTo>
                <a:cubicBezTo>
                  <a:pt x="103" y="44"/>
                  <a:pt x="124" y="45"/>
                  <a:pt x="118" y="39"/>
                </a:cubicBezTo>
                <a:cubicBezTo>
                  <a:pt x="112" y="34"/>
                  <a:pt x="133" y="34"/>
                  <a:pt x="125" y="31"/>
                </a:cubicBezTo>
                <a:cubicBezTo>
                  <a:pt x="118" y="28"/>
                  <a:pt x="115" y="20"/>
                  <a:pt x="124" y="20"/>
                </a:cubicBezTo>
                <a:cubicBezTo>
                  <a:pt x="133" y="20"/>
                  <a:pt x="163" y="14"/>
                  <a:pt x="171" y="9"/>
                </a:cubicBezTo>
                <a:cubicBezTo>
                  <a:pt x="180" y="6"/>
                  <a:pt x="182" y="0"/>
                  <a:pt x="188" y="5"/>
                </a:cubicBezTo>
                <a:cubicBezTo>
                  <a:pt x="193" y="8"/>
                  <a:pt x="196" y="0"/>
                  <a:pt x="199" y="11"/>
                </a:cubicBezTo>
                <a:cubicBezTo>
                  <a:pt x="202" y="23"/>
                  <a:pt x="206" y="15"/>
                  <a:pt x="212" y="19"/>
                </a:cubicBezTo>
                <a:cubicBezTo>
                  <a:pt x="218" y="22"/>
                  <a:pt x="223" y="19"/>
                  <a:pt x="218" y="23"/>
                </a:cubicBezTo>
                <a:cubicBezTo>
                  <a:pt x="214" y="28"/>
                  <a:pt x="223" y="28"/>
                  <a:pt x="235" y="20"/>
                </a:cubicBezTo>
                <a:cubicBezTo>
                  <a:pt x="247" y="11"/>
                  <a:pt x="246" y="17"/>
                  <a:pt x="243" y="20"/>
                </a:cubicBezTo>
                <a:cubicBezTo>
                  <a:pt x="240" y="23"/>
                  <a:pt x="252" y="25"/>
                  <a:pt x="263" y="45"/>
                </a:cubicBezTo>
                <a:cubicBezTo>
                  <a:pt x="276" y="75"/>
                  <a:pt x="270" y="48"/>
                  <a:pt x="279" y="56"/>
                </a:cubicBezTo>
                <a:cubicBezTo>
                  <a:pt x="290" y="65"/>
                  <a:pt x="295" y="53"/>
                  <a:pt x="304" y="62"/>
                </a:cubicBezTo>
                <a:cubicBezTo>
                  <a:pt x="311" y="73"/>
                  <a:pt x="314" y="79"/>
                  <a:pt x="321" y="73"/>
                </a:cubicBezTo>
                <a:cubicBezTo>
                  <a:pt x="328" y="68"/>
                  <a:pt x="321" y="75"/>
                  <a:pt x="328" y="81"/>
                </a:cubicBezTo>
                <a:cubicBezTo>
                  <a:pt x="319" y="79"/>
                  <a:pt x="328" y="86"/>
                  <a:pt x="321" y="87"/>
                </a:cubicBezTo>
                <a:cubicBezTo>
                  <a:pt x="311" y="90"/>
                  <a:pt x="313" y="96"/>
                  <a:pt x="314" y="100"/>
                </a:cubicBezTo>
                <a:cubicBezTo>
                  <a:pt x="316" y="103"/>
                  <a:pt x="314" y="104"/>
                  <a:pt x="310" y="106"/>
                </a:cubicBezTo>
                <a:cubicBezTo>
                  <a:pt x="307" y="107"/>
                  <a:pt x="308" y="104"/>
                  <a:pt x="304" y="106"/>
                </a:cubicBezTo>
                <a:cubicBezTo>
                  <a:pt x="299" y="106"/>
                  <a:pt x="295" y="100"/>
                  <a:pt x="293" y="104"/>
                </a:cubicBezTo>
                <a:cubicBezTo>
                  <a:pt x="293" y="107"/>
                  <a:pt x="292" y="117"/>
                  <a:pt x="289" y="120"/>
                </a:cubicBezTo>
                <a:cubicBezTo>
                  <a:pt x="287" y="123"/>
                  <a:pt x="292" y="121"/>
                  <a:pt x="292" y="124"/>
                </a:cubicBezTo>
                <a:cubicBezTo>
                  <a:pt x="290" y="128"/>
                  <a:pt x="287" y="126"/>
                  <a:pt x="284" y="124"/>
                </a:cubicBezTo>
                <a:cubicBezTo>
                  <a:pt x="282" y="124"/>
                  <a:pt x="276" y="126"/>
                  <a:pt x="272" y="128"/>
                </a:cubicBezTo>
                <a:cubicBezTo>
                  <a:pt x="264" y="129"/>
                  <a:pt x="275" y="129"/>
                  <a:pt x="273" y="132"/>
                </a:cubicBezTo>
                <a:cubicBezTo>
                  <a:pt x="272" y="135"/>
                  <a:pt x="279" y="148"/>
                  <a:pt x="275" y="149"/>
                </a:cubicBezTo>
                <a:cubicBezTo>
                  <a:pt x="272" y="151"/>
                  <a:pt x="276" y="153"/>
                  <a:pt x="273" y="153"/>
                </a:cubicBezTo>
                <a:cubicBezTo>
                  <a:pt x="270" y="154"/>
                  <a:pt x="273" y="159"/>
                  <a:pt x="272" y="160"/>
                </a:cubicBezTo>
                <a:cubicBezTo>
                  <a:pt x="269" y="156"/>
                  <a:pt x="266" y="159"/>
                  <a:pt x="264" y="156"/>
                </a:cubicBezTo>
                <a:cubicBezTo>
                  <a:pt x="264" y="153"/>
                  <a:pt x="258" y="153"/>
                  <a:pt x="247" y="153"/>
                </a:cubicBezTo>
                <a:cubicBezTo>
                  <a:pt x="235" y="151"/>
                  <a:pt x="235" y="154"/>
                  <a:pt x="232" y="153"/>
                </a:cubicBezTo>
                <a:cubicBezTo>
                  <a:pt x="231" y="151"/>
                  <a:pt x="226" y="148"/>
                  <a:pt x="221" y="149"/>
                </a:cubicBezTo>
                <a:cubicBezTo>
                  <a:pt x="215" y="151"/>
                  <a:pt x="220" y="159"/>
                  <a:pt x="217" y="157"/>
                </a:cubicBezTo>
                <a:cubicBezTo>
                  <a:pt x="214" y="156"/>
                  <a:pt x="208" y="153"/>
                  <a:pt x="203" y="153"/>
                </a:cubicBezTo>
                <a:cubicBezTo>
                  <a:pt x="199" y="154"/>
                  <a:pt x="199" y="157"/>
                  <a:pt x="199" y="159"/>
                </a:cubicBezTo>
              </a:path>
            </a:pathLst>
          </a:custGeom>
          <a:solidFill>
            <a:srgbClr val="9DC3E6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solidFill>
                <a:srgbClr val="001426"/>
              </a:solidFill>
              <a:latin typeface="Arial Обычный" charset="0"/>
            </a:endParaRPr>
          </a:p>
        </p:txBody>
      </p:sp>
      <p:sp>
        <p:nvSpPr>
          <p:cNvPr id="4" name="Freeform 50">
            <a:extLst>
              <a:ext uri="{FF2B5EF4-FFF2-40B4-BE49-F238E27FC236}">
                <a16:creationId xmlns:a16="http://schemas.microsoft.com/office/drawing/2014/main" id="{7C79BD59-61FB-3FA7-30E3-C21D99D49D8F}"/>
              </a:ext>
            </a:extLst>
          </p:cNvPr>
          <p:cNvSpPr>
            <a:spLocks/>
          </p:cNvSpPr>
          <p:nvPr/>
        </p:nvSpPr>
        <p:spPr bwMode="auto">
          <a:xfrm>
            <a:off x="6134811" y="4787417"/>
            <a:ext cx="763772" cy="565656"/>
          </a:xfrm>
          <a:custGeom>
            <a:avLst/>
            <a:gdLst/>
            <a:ahLst/>
            <a:cxnLst>
              <a:cxn ang="0">
                <a:pos x="41" y="20"/>
              </a:cxn>
              <a:cxn ang="0">
                <a:pos x="32" y="25"/>
              </a:cxn>
              <a:cxn ang="0">
                <a:pos x="20" y="22"/>
              </a:cxn>
              <a:cxn ang="0">
                <a:pos x="21" y="0"/>
              </a:cxn>
              <a:cxn ang="0">
                <a:pos x="1" y="11"/>
              </a:cxn>
              <a:cxn ang="0">
                <a:pos x="11" y="48"/>
              </a:cxn>
              <a:cxn ang="0">
                <a:pos x="17" y="37"/>
              </a:cxn>
              <a:cxn ang="0">
                <a:pos x="21" y="33"/>
              </a:cxn>
              <a:cxn ang="0">
                <a:pos x="32" y="37"/>
              </a:cxn>
              <a:cxn ang="0">
                <a:pos x="33" y="45"/>
              </a:cxn>
              <a:cxn ang="0">
                <a:pos x="43" y="50"/>
              </a:cxn>
              <a:cxn ang="0">
                <a:pos x="50" y="58"/>
              </a:cxn>
              <a:cxn ang="0">
                <a:pos x="67" y="75"/>
              </a:cxn>
              <a:cxn ang="0">
                <a:pos x="85" y="86"/>
              </a:cxn>
              <a:cxn ang="0">
                <a:pos x="91" y="93"/>
              </a:cxn>
              <a:cxn ang="0">
                <a:pos x="96" y="89"/>
              </a:cxn>
              <a:cxn ang="0">
                <a:pos x="97" y="75"/>
              </a:cxn>
              <a:cxn ang="0">
                <a:pos x="91" y="72"/>
              </a:cxn>
              <a:cxn ang="0">
                <a:pos x="102" y="65"/>
              </a:cxn>
              <a:cxn ang="0">
                <a:pos x="108" y="54"/>
              </a:cxn>
              <a:cxn ang="0">
                <a:pos x="116" y="51"/>
              </a:cxn>
              <a:cxn ang="0">
                <a:pos x="117" y="56"/>
              </a:cxn>
              <a:cxn ang="0">
                <a:pos x="120" y="61"/>
              </a:cxn>
              <a:cxn ang="0">
                <a:pos x="130" y="59"/>
              </a:cxn>
              <a:cxn ang="0">
                <a:pos x="131" y="51"/>
              </a:cxn>
              <a:cxn ang="0">
                <a:pos x="114" y="47"/>
              </a:cxn>
              <a:cxn ang="0">
                <a:pos x="119" y="39"/>
              </a:cxn>
              <a:cxn ang="0">
                <a:pos x="116" y="40"/>
              </a:cxn>
              <a:cxn ang="0">
                <a:pos x="107" y="47"/>
              </a:cxn>
              <a:cxn ang="0">
                <a:pos x="101" y="54"/>
              </a:cxn>
              <a:cxn ang="0">
                <a:pos x="96" y="54"/>
              </a:cxn>
              <a:cxn ang="0">
                <a:pos x="96" y="51"/>
              </a:cxn>
              <a:cxn ang="0">
                <a:pos x="85" y="47"/>
              </a:cxn>
              <a:cxn ang="0">
                <a:pos x="81" y="40"/>
              </a:cxn>
              <a:cxn ang="0">
                <a:pos x="81" y="31"/>
              </a:cxn>
              <a:cxn ang="0">
                <a:pos x="70" y="22"/>
              </a:cxn>
              <a:cxn ang="0">
                <a:pos x="46" y="22"/>
              </a:cxn>
              <a:cxn ang="0">
                <a:pos x="43" y="14"/>
              </a:cxn>
            </a:cxnLst>
            <a:rect l="0" t="0" r="r" b="b"/>
            <a:pathLst>
              <a:path w="140" h="95">
                <a:moveTo>
                  <a:pt x="43" y="14"/>
                </a:moveTo>
                <a:cubicBezTo>
                  <a:pt x="36" y="20"/>
                  <a:pt x="40" y="19"/>
                  <a:pt x="41" y="20"/>
                </a:cubicBezTo>
                <a:cubicBezTo>
                  <a:pt x="43" y="22"/>
                  <a:pt x="38" y="23"/>
                  <a:pt x="36" y="23"/>
                </a:cubicBezTo>
                <a:cubicBezTo>
                  <a:pt x="33" y="22"/>
                  <a:pt x="35" y="25"/>
                  <a:pt x="32" y="25"/>
                </a:cubicBezTo>
                <a:cubicBezTo>
                  <a:pt x="29" y="25"/>
                  <a:pt x="33" y="22"/>
                  <a:pt x="29" y="20"/>
                </a:cubicBezTo>
                <a:cubicBezTo>
                  <a:pt x="23" y="20"/>
                  <a:pt x="20" y="25"/>
                  <a:pt x="20" y="22"/>
                </a:cubicBezTo>
                <a:cubicBezTo>
                  <a:pt x="20" y="17"/>
                  <a:pt x="18" y="14"/>
                  <a:pt x="20" y="12"/>
                </a:cubicBezTo>
                <a:cubicBezTo>
                  <a:pt x="20" y="11"/>
                  <a:pt x="17" y="11"/>
                  <a:pt x="21" y="0"/>
                </a:cubicBezTo>
                <a:cubicBezTo>
                  <a:pt x="20" y="0"/>
                  <a:pt x="6" y="5"/>
                  <a:pt x="3" y="6"/>
                </a:cubicBezTo>
                <a:cubicBezTo>
                  <a:pt x="0" y="6"/>
                  <a:pt x="1" y="6"/>
                  <a:pt x="1" y="11"/>
                </a:cubicBezTo>
                <a:cubicBezTo>
                  <a:pt x="1" y="14"/>
                  <a:pt x="1" y="48"/>
                  <a:pt x="1" y="48"/>
                </a:cubicBezTo>
                <a:cubicBezTo>
                  <a:pt x="4" y="48"/>
                  <a:pt x="9" y="50"/>
                  <a:pt x="11" y="48"/>
                </a:cubicBezTo>
                <a:cubicBezTo>
                  <a:pt x="11" y="47"/>
                  <a:pt x="7" y="47"/>
                  <a:pt x="9" y="42"/>
                </a:cubicBezTo>
                <a:cubicBezTo>
                  <a:pt x="11" y="37"/>
                  <a:pt x="17" y="40"/>
                  <a:pt x="17" y="37"/>
                </a:cubicBezTo>
                <a:cubicBezTo>
                  <a:pt x="17" y="34"/>
                  <a:pt x="23" y="37"/>
                  <a:pt x="18" y="34"/>
                </a:cubicBezTo>
                <a:cubicBezTo>
                  <a:pt x="17" y="33"/>
                  <a:pt x="20" y="34"/>
                  <a:pt x="21" y="33"/>
                </a:cubicBezTo>
                <a:cubicBezTo>
                  <a:pt x="23" y="31"/>
                  <a:pt x="23" y="34"/>
                  <a:pt x="26" y="36"/>
                </a:cubicBezTo>
                <a:cubicBezTo>
                  <a:pt x="29" y="36"/>
                  <a:pt x="24" y="37"/>
                  <a:pt x="32" y="37"/>
                </a:cubicBezTo>
                <a:cubicBezTo>
                  <a:pt x="36" y="37"/>
                  <a:pt x="30" y="39"/>
                  <a:pt x="35" y="42"/>
                </a:cubicBezTo>
                <a:cubicBezTo>
                  <a:pt x="36" y="44"/>
                  <a:pt x="32" y="44"/>
                  <a:pt x="33" y="45"/>
                </a:cubicBezTo>
                <a:cubicBezTo>
                  <a:pt x="35" y="47"/>
                  <a:pt x="32" y="45"/>
                  <a:pt x="35" y="48"/>
                </a:cubicBezTo>
                <a:cubicBezTo>
                  <a:pt x="38" y="51"/>
                  <a:pt x="40" y="48"/>
                  <a:pt x="43" y="50"/>
                </a:cubicBezTo>
                <a:cubicBezTo>
                  <a:pt x="44" y="51"/>
                  <a:pt x="43" y="48"/>
                  <a:pt x="47" y="50"/>
                </a:cubicBezTo>
                <a:cubicBezTo>
                  <a:pt x="50" y="51"/>
                  <a:pt x="49" y="56"/>
                  <a:pt x="50" y="58"/>
                </a:cubicBezTo>
                <a:cubicBezTo>
                  <a:pt x="53" y="59"/>
                  <a:pt x="52" y="62"/>
                  <a:pt x="56" y="65"/>
                </a:cubicBezTo>
                <a:cubicBezTo>
                  <a:pt x="61" y="70"/>
                  <a:pt x="64" y="75"/>
                  <a:pt x="67" y="75"/>
                </a:cubicBezTo>
                <a:cubicBezTo>
                  <a:pt x="68" y="75"/>
                  <a:pt x="76" y="84"/>
                  <a:pt x="79" y="83"/>
                </a:cubicBezTo>
                <a:cubicBezTo>
                  <a:pt x="81" y="81"/>
                  <a:pt x="82" y="84"/>
                  <a:pt x="85" y="86"/>
                </a:cubicBezTo>
                <a:cubicBezTo>
                  <a:pt x="87" y="86"/>
                  <a:pt x="84" y="86"/>
                  <a:pt x="85" y="92"/>
                </a:cubicBezTo>
                <a:cubicBezTo>
                  <a:pt x="90" y="90"/>
                  <a:pt x="90" y="95"/>
                  <a:pt x="91" y="93"/>
                </a:cubicBezTo>
                <a:cubicBezTo>
                  <a:pt x="93" y="93"/>
                  <a:pt x="93" y="93"/>
                  <a:pt x="94" y="95"/>
                </a:cubicBezTo>
                <a:cubicBezTo>
                  <a:pt x="94" y="93"/>
                  <a:pt x="94" y="92"/>
                  <a:pt x="96" y="89"/>
                </a:cubicBezTo>
                <a:cubicBezTo>
                  <a:pt x="99" y="84"/>
                  <a:pt x="101" y="84"/>
                  <a:pt x="97" y="81"/>
                </a:cubicBezTo>
                <a:cubicBezTo>
                  <a:pt x="96" y="78"/>
                  <a:pt x="99" y="76"/>
                  <a:pt x="97" y="75"/>
                </a:cubicBezTo>
                <a:cubicBezTo>
                  <a:pt x="96" y="73"/>
                  <a:pt x="94" y="76"/>
                  <a:pt x="94" y="73"/>
                </a:cubicBezTo>
                <a:cubicBezTo>
                  <a:pt x="94" y="72"/>
                  <a:pt x="93" y="72"/>
                  <a:pt x="91" y="72"/>
                </a:cubicBezTo>
                <a:cubicBezTo>
                  <a:pt x="90" y="72"/>
                  <a:pt x="93" y="67"/>
                  <a:pt x="96" y="67"/>
                </a:cubicBezTo>
                <a:cubicBezTo>
                  <a:pt x="99" y="69"/>
                  <a:pt x="101" y="69"/>
                  <a:pt x="102" y="65"/>
                </a:cubicBezTo>
                <a:cubicBezTo>
                  <a:pt x="105" y="61"/>
                  <a:pt x="101" y="61"/>
                  <a:pt x="105" y="61"/>
                </a:cubicBezTo>
                <a:cubicBezTo>
                  <a:pt x="108" y="61"/>
                  <a:pt x="105" y="56"/>
                  <a:pt x="108" y="54"/>
                </a:cubicBezTo>
                <a:cubicBezTo>
                  <a:pt x="108" y="53"/>
                  <a:pt x="108" y="56"/>
                  <a:pt x="113" y="54"/>
                </a:cubicBezTo>
                <a:cubicBezTo>
                  <a:pt x="116" y="53"/>
                  <a:pt x="114" y="51"/>
                  <a:pt x="116" y="51"/>
                </a:cubicBezTo>
                <a:cubicBezTo>
                  <a:pt x="117" y="51"/>
                  <a:pt x="117" y="54"/>
                  <a:pt x="117" y="54"/>
                </a:cubicBezTo>
                <a:cubicBezTo>
                  <a:pt x="119" y="54"/>
                  <a:pt x="119" y="54"/>
                  <a:pt x="117" y="56"/>
                </a:cubicBezTo>
                <a:cubicBezTo>
                  <a:pt x="116" y="58"/>
                  <a:pt x="114" y="59"/>
                  <a:pt x="116" y="59"/>
                </a:cubicBezTo>
                <a:cubicBezTo>
                  <a:pt x="117" y="59"/>
                  <a:pt x="116" y="62"/>
                  <a:pt x="120" y="61"/>
                </a:cubicBezTo>
                <a:cubicBezTo>
                  <a:pt x="122" y="59"/>
                  <a:pt x="122" y="59"/>
                  <a:pt x="125" y="62"/>
                </a:cubicBezTo>
                <a:cubicBezTo>
                  <a:pt x="128" y="64"/>
                  <a:pt x="128" y="58"/>
                  <a:pt x="130" y="59"/>
                </a:cubicBezTo>
                <a:cubicBezTo>
                  <a:pt x="133" y="59"/>
                  <a:pt x="133" y="58"/>
                  <a:pt x="136" y="54"/>
                </a:cubicBezTo>
                <a:cubicBezTo>
                  <a:pt x="140" y="53"/>
                  <a:pt x="136" y="54"/>
                  <a:pt x="131" y="51"/>
                </a:cubicBezTo>
                <a:cubicBezTo>
                  <a:pt x="125" y="48"/>
                  <a:pt x="126" y="44"/>
                  <a:pt x="123" y="48"/>
                </a:cubicBezTo>
                <a:cubicBezTo>
                  <a:pt x="122" y="53"/>
                  <a:pt x="117" y="48"/>
                  <a:pt x="114" y="47"/>
                </a:cubicBezTo>
                <a:cubicBezTo>
                  <a:pt x="111" y="45"/>
                  <a:pt x="126" y="39"/>
                  <a:pt x="120" y="37"/>
                </a:cubicBezTo>
                <a:cubicBezTo>
                  <a:pt x="119" y="39"/>
                  <a:pt x="119" y="39"/>
                  <a:pt x="119" y="39"/>
                </a:cubicBezTo>
                <a:cubicBezTo>
                  <a:pt x="117" y="39"/>
                  <a:pt x="119" y="40"/>
                  <a:pt x="117" y="40"/>
                </a:cubicBezTo>
                <a:cubicBezTo>
                  <a:pt x="116" y="40"/>
                  <a:pt x="117" y="39"/>
                  <a:pt x="116" y="40"/>
                </a:cubicBezTo>
                <a:cubicBezTo>
                  <a:pt x="113" y="42"/>
                  <a:pt x="111" y="44"/>
                  <a:pt x="110" y="45"/>
                </a:cubicBezTo>
                <a:cubicBezTo>
                  <a:pt x="108" y="47"/>
                  <a:pt x="108" y="47"/>
                  <a:pt x="107" y="47"/>
                </a:cubicBezTo>
                <a:cubicBezTo>
                  <a:pt x="104" y="48"/>
                  <a:pt x="105" y="50"/>
                  <a:pt x="104" y="50"/>
                </a:cubicBezTo>
                <a:cubicBezTo>
                  <a:pt x="102" y="51"/>
                  <a:pt x="101" y="53"/>
                  <a:pt x="101" y="54"/>
                </a:cubicBezTo>
                <a:cubicBezTo>
                  <a:pt x="102" y="56"/>
                  <a:pt x="101" y="58"/>
                  <a:pt x="99" y="56"/>
                </a:cubicBezTo>
                <a:cubicBezTo>
                  <a:pt x="96" y="54"/>
                  <a:pt x="96" y="54"/>
                  <a:pt x="96" y="54"/>
                </a:cubicBezTo>
                <a:cubicBezTo>
                  <a:pt x="97" y="51"/>
                  <a:pt x="97" y="51"/>
                  <a:pt x="97" y="51"/>
                </a:cubicBezTo>
                <a:cubicBezTo>
                  <a:pt x="97" y="51"/>
                  <a:pt x="97" y="53"/>
                  <a:pt x="96" y="51"/>
                </a:cubicBezTo>
                <a:cubicBezTo>
                  <a:pt x="96" y="50"/>
                  <a:pt x="96" y="50"/>
                  <a:pt x="90" y="50"/>
                </a:cubicBezTo>
                <a:cubicBezTo>
                  <a:pt x="85" y="51"/>
                  <a:pt x="85" y="50"/>
                  <a:pt x="85" y="47"/>
                </a:cubicBezTo>
                <a:cubicBezTo>
                  <a:pt x="85" y="44"/>
                  <a:pt x="85" y="40"/>
                  <a:pt x="84" y="40"/>
                </a:cubicBezTo>
                <a:cubicBezTo>
                  <a:pt x="81" y="40"/>
                  <a:pt x="81" y="40"/>
                  <a:pt x="81" y="40"/>
                </a:cubicBezTo>
                <a:cubicBezTo>
                  <a:pt x="81" y="40"/>
                  <a:pt x="81" y="39"/>
                  <a:pt x="81" y="36"/>
                </a:cubicBezTo>
                <a:cubicBezTo>
                  <a:pt x="82" y="31"/>
                  <a:pt x="82" y="28"/>
                  <a:pt x="81" y="31"/>
                </a:cubicBezTo>
                <a:cubicBezTo>
                  <a:pt x="78" y="33"/>
                  <a:pt x="79" y="26"/>
                  <a:pt x="76" y="25"/>
                </a:cubicBezTo>
                <a:cubicBezTo>
                  <a:pt x="73" y="23"/>
                  <a:pt x="73" y="20"/>
                  <a:pt x="70" y="22"/>
                </a:cubicBezTo>
                <a:cubicBezTo>
                  <a:pt x="65" y="25"/>
                  <a:pt x="62" y="22"/>
                  <a:pt x="55" y="23"/>
                </a:cubicBezTo>
                <a:cubicBezTo>
                  <a:pt x="49" y="25"/>
                  <a:pt x="49" y="25"/>
                  <a:pt x="46" y="22"/>
                </a:cubicBezTo>
                <a:cubicBezTo>
                  <a:pt x="44" y="19"/>
                  <a:pt x="43" y="17"/>
                  <a:pt x="43" y="16"/>
                </a:cubicBezTo>
                <a:cubicBezTo>
                  <a:pt x="41" y="16"/>
                  <a:pt x="43" y="14"/>
                  <a:pt x="43" y="14"/>
                </a:cubicBezTo>
              </a:path>
            </a:pathLst>
          </a:custGeom>
          <a:solidFill>
            <a:schemeClr val="accent2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1426"/>
              </a:solidFill>
              <a:effectLst/>
              <a:uLnTx/>
              <a:uFillTx/>
              <a:latin typeface="Arial Обычный" charset="0"/>
              <a:ea typeface="+mn-ea"/>
              <a:cs typeface="+mn-cs"/>
            </a:endParaRPr>
          </a:p>
        </p:txBody>
      </p:sp>
      <p:sp>
        <p:nvSpPr>
          <p:cNvPr id="5" name="Freeform 51">
            <a:extLst>
              <a:ext uri="{FF2B5EF4-FFF2-40B4-BE49-F238E27FC236}">
                <a16:creationId xmlns:a16="http://schemas.microsoft.com/office/drawing/2014/main" id="{F1A9EB2C-E09D-BF91-A02A-7447D6D0BAAB}"/>
              </a:ext>
            </a:extLst>
          </p:cNvPr>
          <p:cNvSpPr>
            <a:spLocks/>
          </p:cNvSpPr>
          <p:nvPr/>
        </p:nvSpPr>
        <p:spPr bwMode="auto">
          <a:xfrm>
            <a:off x="6718209" y="4947277"/>
            <a:ext cx="470664" cy="273605"/>
          </a:xfrm>
          <a:custGeom>
            <a:avLst/>
            <a:gdLst/>
            <a:ahLst/>
            <a:cxnLst>
              <a:cxn ang="0">
                <a:pos x="13" y="10"/>
              </a:cxn>
              <a:cxn ang="0">
                <a:pos x="7" y="20"/>
              </a:cxn>
              <a:cxn ang="0">
                <a:pos x="16" y="21"/>
              </a:cxn>
              <a:cxn ang="0">
                <a:pos x="24" y="24"/>
              </a:cxn>
              <a:cxn ang="0">
                <a:pos x="29" y="27"/>
              </a:cxn>
              <a:cxn ang="0">
                <a:pos x="22" y="32"/>
              </a:cxn>
              <a:cxn ang="0">
                <a:pos x="18" y="35"/>
              </a:cxn>
              <a:cxn ang="0">
                <a:pos x="13" y="34"/>
              </a:cxn>
              <a:cxn ang="0">
                <a:pos x="10" y="37"/>
              </a:cxn>
              <a:cxn ang="0">
                <a:pos x="9" y="35"/>
              </a:cxn>
              <a:cxn ang="0">
                <a:pos x="1" y="35"/>
              </a:cxn>
              <a:cxn ang="0">
                <a:pos x="0" y="38"/>
              </a:cxn>
              <a:cxn ang="0">
                <a:pos x="10" y="41"/>
              </a:cxn>
              <a:cxn ang="0">
                <a:pos x="18" y="41"/>
              </a:cxn>
              <a:cxn ang="0">
                <a:pos x="22" y="44"/>
              </a:cxn>
              <a:cxn ang="0">
                <a:pos x="29" y="43"/>
              </a:cxn>
              <a:cxn ang="0">
                <a:pos x="35" y="43"/>
              </a:cxn>
              <a:cxn ang="0">
                <a:pos x="39" y="35"/>
              </a:cxn>
              <a:cxn ang="0">
                <a:pos x="45" y="31"/>
              </a:cxn>
              <a:cxn ang="0">
                <a:pos x="50" y="31"/>
              </a:cxn>
              <a:cxn ang="0">
                <a:pos x="54" y="32"/>
              </a:cxn>
              <a:cxn ang="0">
                <a:pos x="59" y="26"/>
              </a:cxn>
              <a:cxn ang="0">
                <a:pos x="71" y="21"/>
              </a:cxn>
              <a:cxn ang="0">
                <a:pos x="83" y="15"/>
              </a:cxn>
              <a:cxn ang="0">
                <a:pos x="86" y="12"/>
              </a:cxn>
              <a:cxn ang="0">
                <a:pos x="79" y="7"/>
              </a:cxn>
              <a:cxn ang="0">
                <a:pos x="62" y="4"/>
              </a:cxn>
              <a:cxn ang="0">
                <a:pos x="47" y="4"/>
              </a:cxn>
              <a:cxn ang="0">
                <a:pos x="36" y="1"/>
              </a:cxn>
              <a:cxn ang="0">
                <a:pos x="32" y="9"/>
              </a:cxn>
              <a:cxn ang="0">
                <a:pos x="18" y="4"/>
              </a:cxn>
              <a:cxn ang="0">
                <a:pos x="13" y="10"/>
              </a:cxn>
            </a:cxnLst>
            <a:rect l="0" t="0" r="r" b="b"/>
            <a:pathLst>
              <a:path w="86" h="46">
                <a:moveTo>
                  <a:pt x="13" y="10"/>
                </a:moveTo>
                <a:cubicBezTo>
                  <a:pt x="19" y="12"/>
                  <a:pt x="4" y="18"/>
                  <a:pt x="7" y="20"/>
                </a:cubicBezTo>
                <a:cubicBezTo>
                  <a:pt x="10" y="21"/>
                  <a:pt x="15" y="26"/>
                  <a:pt x="16" y="21"/>
                </a:cubicBezTo>
                <a:cubicBezTo>
                  <a:pt x="19" y="17"/>
                  <a:pt x="18" y="21"/>
                  <a:pt x="24" y="24"/>
                </a:cubicBezTo>
                <a:cubicBezTo>
                  <a:pt x="29" y="27"/>
                  <a:pt x="33" y="26"/>
                  <a:pt x="29" y="27"/>
                </a:cubicBezTo>
                <a:cubicBezTo>
                  <a:pt x="25" y="31"/>
                  <a:pt x="25" y="32"/>
                  <a:pt x="22" y="32"/>
                </a:cubicBezTo>
                <a:cubicBezTo>
                  <a:pt x="21" y="31"/>
                  <a:pt x="21" y="37"/>
                  <a:pt x="18" y="35"/>
                </a:cubicBezTo>
                <a:cubicBezTo>
                  <a:pt x="15" y="32"/>
                  <a:pt x="15" y="32"/>
                  <a:pt x="13" y="34"/>
                </a:cubicBezTo>
                <a:cubicBezTo>
                  <a:pt x="12" y="35"/>
                  <a:pt x="12" y="34"/>
                  <a:pt x="10" y="37"/>
                </a:cubicBezTo>
                <a:cubicBezTo>
                  <a:pt x="9" y="38"/>
                  <a:pt x="10" y="35"/>
                  <a:pt x="9" y="35"/>
                </a:cubicBezTo>
                <a:cubicBezTo>
                  <a:pt x="6" y="34"/>
                  <a:pt x="1" y="34"/>
                  <a:pt x="1" y="35"/>
                </a:cubicBezTo>
                <a:cubicBezTo>
                  <a:pt x="1" y="38"/>
                  <a:pt x="0" y="35"/>
                  <a:pt x="0" y="38"/>
                </a:cubicBezTo>
                <a:cubicBezTo>
                  <a:pt x="0" y="43"/>
                  <a:pt x="10" y="40"/>
                  <a:pt x="10" y="41"/>
                </a:cubicBezTo>
                <a:cubicBezTo>
                  <a:pt x="12" y="44"/>
                  <a:pt x="16" y="38"/>
                  <a:pt x="18" y="41"/>
                </a:cubicBezTo>
                <a:cubicBezTo>
                  <a:pt x="19" y="46"/>
                  <a:pt x="21" y="43"/>
                  <a:pt x="22" y="44"/>
                </a:cubicBezTo>
                <a:cubicBezTo>
                  <a:pt x="24" y="46"/>
                  <a:pt x="24" y="41"/>
                  <a:pt x="29" y="43"/>
                </a:cubicBezTo>
                <a:cubicBezTo>
                  <a:pt x="33" y="44"/>
                  <a:pt x="32" y="41"/>
                  <a:pt x="35" y="43"/>
                </a:cubicBezTo>
                <a:cubicBezTo>
                  <a:pt x="41" y="41"/>
                  <a:pt x="32" y="37"/>
                  <a:pt x="39" y="35"/>
                </a:cubicBezTo>
                <a:cubicBezTo>
                  <a:pt x="45" y="34"/>
                  <a:pt x="42" y="31"/>
                  <a:pt x="45" y="31"/>
                </a:cubicBezTo>
                <a:cubicBezTo>
                  <a:pt x="50" y="32"/>
                  <a:pt x="48" y="26"/>
                  <a:pt x="50" y="31"/>
                </a:cubicBezTo>
                <a:cubicBezTo>
                  <a:pt x="51" y="35"/>
                  <a:pt x="53" y="31"/>
                  <a:pt x="54" y="32"/>
                </a:cubicBezTo>
                <a:cubicBezTo>
                  <a:pt x="57" y="34"/>
                  <a:pt x="57" y="31"/>
                  <a:pt x="59" y="26"/>
                </a:cubicBezTo>
                <a:cubicBezTo>
                  <a:pt x="60" y="23"/>
                  <a:pt x="69" y="27"/>
                  <a:pt x="71" y="21"/>
                </a:cubicBezTo>
                <a:cubicBezTo>
                  <a:pt x="72" y="18"/>
                  <a:pt x="80" y="17"/>
                  <a:pt x="83" y="15"/>
                </a:cubicBezTo>
                <a:cubicBezTo>
                  <a:pt x="85" y="13"/>
                  <a:pt x="85" y="15"/>
                  <a:pt x="86" y="12"/>
                </a:cubicBezTo>
                <a:cubicBezTo>
                  <a:pt x="83" y="7"/>
                  <a:pt x="80" y="10"/>
                  <a:pt x="79" y="7"/>
                </a:cubicBezTo>
                <a:cubicBezTo>
                  <a:pt x="79" y="4"/>
                  <a:pt x="72" y="4"/>
                  <a:pt x="62" y="4"/>
                </a:cubicBezTo>
                <a:cubicBezTo>
                  <a:pt x="50" y="3"/>
                  <a:pt x="50" y="6"/>
                  <a:pt x="47" y="4"/>
                </a:cubicBezTo>
                <a:cubicBezTo>
                  <a:pt x="45" y="3"/>
                  <a:pt x="41" y="0"/>
                  <a:pt x="36" y="1"/>
                </a:cubicBezTo>
                <a:cubicBezTo>
                  <a:pt x="30" y="3"/>
                  <a:pt x="35" y="10"/>
                  <a:pt x="32" y="9"/>
                </a:cubicBezTo>
                <a:cubicBezTo>
                  <a:pt x="29" y="7"/>
                  <a:pt x="22" y="4"/>
                  <a:pt x="18" y="4"/>
                </a:cubicBezTo>
                <a:cubicBezTo>
                  <a:pt x="13" y="6"/>
                  <a:pt x="13" y="9"/>
                  <a:pt x="13" y="10"/>
                </a:cubicBezTo>
              </a:path>
            </a:pathLst>
          </a:custGeom>
          <a:solidFill>
            <a:schemeClr val="accent2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1426"/>
              </a:solidFill>
              <a:effectLst/>
              <a:uLnTx/>
              <a:uFillTx/>
              <a:latin typeface="Arial Обычный" charset="0"/>
              <a:ea typeface="+mn-ea"/>
              <a:cs typeface="+mn-cs"/>
            </a:endParaRPr>
          </a:p>
        </p:txBody>
      </p:sp>
      <p:sp>
        <p:nvSpPr>
          <p:cNvPr id="9" name="Freeform 52">
            <a:extLst>
              <a:ext uri="{FF2B5EF4-FFF2-40B4-BE49-F238E27FC236}">
                <a16:creationId xmlns:a16="http://schemas.microsoft.com/office/drawing/2014/main" id="{B2D10630-BF3F-F0F6-24AB-1F3FB90BACF4}"/>
              </a:ext>
            </a:extLst>
          </p:cNvPr>
          <p:cNvSpPr>
            <a:spLocks/>
          </p:cNvSpPr>
          <p:nvPr/>
        </p:nvSpPr>
        <p:spPr bwMode="auto">
          <a:xfrm>
            <a:off x="6625203" y="5091765"/>
            <a:ext cx="349476" cy="298199"/>
          </a:xfrm>
          <a:custGeom>
            <a:avLst/>
            <a:gdLst/>
            <a:ahLst/>
            <a:cxnLst>
              <a:cxn ang="0">
                <a:pos x="31" y="9"/>
              </a:cxn>
              <a:cxn ang="0">
                <a:pos x="26" y="8"/>
              </a:cxn>
              <a:cxn ang="0">
                <a:pos x="27" y="5"/>
              </a:cxn>
              <a:cxn ang="0">
                <a:pos x="27" y="3"/>
              </a:cxn>
              <a:cxn ang="0">
                <a:pos x="26" y="0"/>
              </a:cxn>
              <a:cxn ang="0">
                <a:pos x="23" y="3"/>
              </a:cxn>
              <a:cxn ang="0">
                <a:pos x="18" y="3"/>
              </a:cxn>
              <a:cxn ang="0">
                <a:pos x="15" y="9"/>
              </a:cxn>
              <a:cxn ang="0">
                <a:pos x="12" y="14"/>
              </a:cxn>
              <a:cxn ang="0">
                <a:pos x="6" y="16"/>
              </a:cxn>
              <a:cxn ang="0">
                <a:pos x="1" y="20"/>
              </a:cxn>
              <a:cxn ang="0">
                <a:pos x="4" y="22"/>
              </a:cxn>
              <a:cxn ang="0">
                <a:pos x="7" y="23"/>
              </a:cxn>
              <a:cxn ang="0">
                <a:pos x="7" y="30"/>
              </a:cxn>
              <a:cxn ang="0">
                <a:pos x="6" y="37"/>
              </a:cxn>
              <a:cxn ang="0">
                <a:pos x="4" y="44"/>
              </a:cxn>
              <a:cxn ang="0">
                <a:pos x="7" y="44"/>
              </a:cxn>
              <a:cxn ang="0">
                <a:pos x="14" y="42"/>
              </a:cxn>
              <a:cxn ang="0">
                <a:pos x="17" y="44"/>
              </a:cxn>
              <a:cxn ang="0">
                <a:pos x="18" y="39"/>
              </a:cxn>
              <a:cxn ang="0">
                <a:pos x="24" y="39"/>
              </a:cxn>
              <a:cxn ang="0">
                <a:pos x="24" y="34"/>
              </a:cxn>
              <a:cxn ang="0">
                <a:pos x="31" y="30"/>
              </a:cxn>
              <a:cxn ang="0">
                <a:pos x="32" y="34"/>
              </a:cxn>
              <a:cxn ang="0">
                <a:pos x="35" y="37"/>
              </a:cxn>
              <a:cxn ang="0">
                <a:pos x="38" y="47"/>
              </a:cxn>
              <a:cxn ang="0">
                <a:pos x="44" y="44"/>
              </a:cxn>
              <a:cxn ang="0">
                <a:pos x="47" y="41"/>
              </a:cxn>
              <a:cxn ang="0">
                <a:pos x="52" y="41"/>
              </a:cxn>
              <a:cxn ang="0">
                <a:pos x="55" y="41"/>
              </a:cxn>
              <a:cxn ang="0">
                <a:pos x="60" y="42"/>
              </a:cxn>
              <a:cxn ang="0">
                <a:pos x="63" y="39"/>
              </a:cxn>
              <a:cxn ang="0">
                <a:pos x="61" y="33"/>
              </a:cxn>
              <a:cxn ang="0">
                <a:pos x="61" y="28"/>
              </a:cxn>
              <a:cxn ang="0">
                <a:pos x="55" y="28"/>
              </a:cxn>
              <a:cxn ang="0">
                <a:pos x="54" y="23"/>
              </a:cxn>
              <a:cxn ang="0">
                <a:pos x="52" y="19"/>
              </a:cxn>
              <a:cxn ang="0">
                <a:pos x="46" y="19"/>
              </a:cxn>
              <a:cxn ang="0">
                <a:pos x="40" y="20"/>
              </a:cxn>
              <a:cxn ang="0">
                <a:pos x="35" y="17"/>
              </a:cxn>
              <a:cxn ang="0">
                <a:pos x="27" y="17"/>
              </a:cxn>
              <a:cxn ang="0">
                <a:pos x="17" y="14"/>
              </a:cxn>
              <a:cxn ang="0">
                <a:pos x="18" y="11"/>
              </a:cxn>
              <a:cxn ang="0">
                <a:pos x="26" y="11"/>
              </a:cxn>
              <a:cxn ang="0">
                <a:pos x="27" y="13"/>
              </a:cxn>
              <a:cxn ang="0">
                <a:pos x="31" y="9"/>
              </a:cxn>
            </a:cxnLst>
            <a:rect l="0" t="0" r="r" b="b"/>
            <a:pathLst>
              <a:path w="64" h="50">
                <a:moveTo>
                  <a:pt x="31" y="9"/>
                </a:moveTo>
                <a:cubicBezTo>
                  <a:pt x="26" y="11"/>
                  <a:pt x="27" y="8"/>
                  <a:pt x="26" y="8"/>
                </a:cubicBezTo>
                <a:cubicBezTo>
                  <a:pt x="24" y="8"/>
                  <a:pt x="26" y="6"/>
                  <a:pt x="27" y="5"/>
                </a:cubicBezTo>
                <a:cubicBezTo>
                  <a:pt x="29" y="3"/>
                  <a:pt x="29" y="3"/>
                  <a:pt x="27" y="3"/>
                </a:cubicBezTo>
                <a:cubicBezTo>
                  <a:pt x="27" y="3"/>
                  <a:pt x="27" y="0"/>
                  <a:pt x="26" y="0"/>
                </a:cubicBezTo>
                <a:cubicBezTo>
                  <a:pt x="24" y="0"/>
                  <a:pt x="26" y="2"/>
                  <a:pt x="23" y="3"/>
                </a:cubicBezTo>
                <a:cubicBezTo>
                  <a:pt x="18" y="5"/>
                  <a:pt x="18" y="2"/>
                  <a:pt x="18" y="3"/>
                </a:cubicBezTo>
                <a:cubicBezTo>
                  <a:pt x="15" y="5"/>
                  <a:pt x="18" y="9"/>
                  <a:pt x="15" y="9"/>
                </a:cubicBezTo>
                <a:cubicBezTo>
                  <a:pt x="10" y="9"/>
                  <a:pt x="15" y="9"/>
                  <a:pt x="12" y="14"/>
                </a:cubicBezTo>
                <a:cubicBezTo>
                  <a:pt x="10" y="17"/>
                  <a:pt x="9" y="17"/>
                  <a:pt x="6" y="16"/>
                </a:cubicBezTo>
                <a:cubicBezTo>
                  <a:pt x="3" y="16"/>
                  <a:pt x="0" y="20"/>
                  <a:pt x="1" y="20"/>
                </a:cubicBezTo>
                <a:cubicBezTo>
                  <a:pt x="3" y="20"/>
                  <a:pt x="4" y="20"/>
                  <a:pt x="4" y="22"/>
                </a:cubicBezTo>
                <a:cubicBezTo>
                  <a:pt x="4" y="25"/>
                  <a:pt x="6" y="22"/>
                  <a:pt x="7" y="23"/>
                </a:cubicBezTo>
                <a:cubicBezTo>
                  <a:pt x="9" y="25"/>
                  <a:pt x="6" y="27"/>
                  <a:pt x="7" y="30"/>
                </a:cubicBezTo>
                <a:cubicBezTo>
                  <a:pt x="10" y="33"/>
                  <a:pt x="9" y="33"/>
                  <a:pt x="6" y="37"/>
                </a:cubicBezTo>
                <a:cubicBezTo>
                  <a:pt x="4" y="41"/>
                  <a:pt x="4" y="42"/>
                  <a:pt x="4" y="44"/>
                </a:cubicBezTo>
                <a:cubicBezTo>
                  <a:pt x="6" y="47"/>
                  <a:pt x="7" y="47"/>
                  <a:pt x="7" y="44"/>
                </a:cubicBezTo>
                <a:cubicBezTo>
                  <a:pt x="9" y="42"/>
                  <a:pt x="10" y="42"/>
                  <a:pt x="14" y="42"/>
                </a:cubicBezTo>
                <a:cubicBezTo>
                  <a:pt x="15" y="41"/>
                  <a:pt x="17" y="44"/>
                  <a:pt x="17" y="44"/>
                </a:cubicBezTo>
                <a:cubicBezTo>
                  <a:pt x="18" y="44"/>
                  <a:pt x="17" y="41"/>
                  <a:pt x="18" y="39"/>
                </a:cubicBezTo>
                <a:cubicBezTo>
                  <a:pt x="21" y="37"/>
                  <a:pt x="23" y="41"/>
                  <a:pt x="24" y="39"/>
                </a:cubicBezTo>
                <a:cubicBezTo>
                  <a:pt x="26" y="37"/>
                  <a:pt x="23" y="36"/>
                  <a:pt x="24" y="34"/>
                </a:cubicBezTo>
                <a:cubicBezTo>
                  <a:pt x="27" y="33"/>
                  <a:pt x="26" y="28"/>
                  <a:pt x="31" y="30"/>
                </a:cubicBezTo>
                <a:cubicBezTo>
                  <a:pt x="35" y="31"/>
                  <a:pt x="32" y="33"/>
                  <a:pt x="32" y="34"/>
                </a:cubicBezTo>
                <a:cubicBezTo>
                  <a:pt x="33" y="36"/>
                  <a:pt x="35" y="31"/>
                  <a:pt x="35" y="37"/>
                </a:cubicBezTo>
                <a:cubicBezTo>
                  <a:pt x="33" y="47"/>
                  <a:pt x="35" y="50"/>
                  <a:pt x="38" y="47"/>
                </a:cubicBezTo>
                <a:cubicBezTo>
                  <a:pt x="41" y="45"/>
                  <a:pt x="44" y="45"/>
                  <a:pt x="44" y="44"/>
                </a:cubicBezTo>
                <a:cubicBezTo>
                  <a:pt x="44" y="42"/>
                  <a:pt x="46" y="42"/>
                  <a:pt x="47" y="41"/>
                </a:cubicBezTo>
                <a:cubicBezTo>
                  <a:pt x="49" y="39"/>
                  <a:pt x="54" y="39"/>
                  <a:pt x="52" y="41"/>
                </a:cubicBezTo>
                <a:cubicBezTo>
                  <a:pt x="50" y="44"/>
                  <a:pt x="52" y="44"/>
                  <a:pt x="55" y="41"/>
                </a:cubicBezTo>
                <a:cubicBezTo>
                  <a:pt x="58" y="39"/>
                  <a:pt x="61" y="41"/>
                  <a:pt x="60" y="42"/>
                </a:cubicBezTo>
                <a:cubicBezTo>
                  <a:pt x="63" y="42"/>
                  <a:pt x="64" y="41"/>
                  <a:pt x="63" y="39"/>
                </a:cubicBezTo>
                <a:cubicBezTo>
                  <a:pt x="60" y="37"/>
                  <a:pt x="63" y="34"/>
                  <a:pt x="61" y="33"/>
                </a:cubicBezTo>
                <a:cubicBezTo>
                  <a:pt x="60" y="31"/>
                  <a:pt x="61" y="30"/>
                  <a:pt x="61" y="28"/>
                </a:cubicBezTo>
                <a:cubicBezTo>
                  <a:pt x="60" y="27"/>
                  <a:pt x="55" y="25"/>
                  <a:pt x="55" y="28"/>
                </a:cubicBezTo>
                <a:cubicBezTo>
                  <a:pt x="55" y="30"/>
                  <a:pt x="52" y="27"/>
                  <a:pt x="54" y="23"/>
                </a:cubicBezTo>
                <a:cubicBezTo>
                  <a:pt x="54" y="22"/>
                  <a:pt x="50" y="22"/>
                  <a:pt x="52" y="19"/>
                </a:cubicBezTo>
                <a:cubicBezTo>
                  <a:pt x="49" y="17"/>
                  <a:pt x="50" y="20"/>
                  <a:pt x="46" y="19"/>
                </a:cubicBezTo>
                <a:cubicBezTo>
                  <a:pt x="41" y="17"/>
                  <a:pt x="41" y="22"/>
                  <a:pt x="40" y="20"/>
                </a:cubicBezTo>
                <a:cubicBezTo>
                  <a:pt x="38" y="19"/>
                  <a:pt x="37" y="22"/>
                  <a:pt x="35" y="17"/>
                </a:cubicBezTo>
                <a:cubicBezTo>
                  <a:pt x="33" y="14"/>
                  <a:pt x="29" y="20"/>
                  <a:pt x="27" y="17"/>
                </a:cubicBezTo>
                <a:cubicBezTo>
                  <a:pt x="27" y="16"/>
                  <a:pt x="17" y="19"/>
                  <a:pt x="17" y="14"/>
                </a:cubicBezTo>
                <a:cubicBezTo>
                  <a:pt x="17" y="11"/>
                  <a:pt x="18" y="14"/>
                  <a:pt x="18" y="11"/>
                </a:cubicBezTo>
                <a:cubicBezTo>
                  <a:pt x="18" y="9"/>
                  <a:pt x="23" y="9"/>
                  <a:pt x="26" y="11"/>
                </a:cubicBezTo>
                <a:cubicBezTo>
                  <a:pt x="27" y="11"/>
                  <a:pt x="26" y="14"/>
                  <a:pt x="27" y="13"/>
                </a:cubicBezTo>
                <a:cubicBezTo>
                  <a:pt x="29" y="9"/>
                  <a:pt x="29" y="11"/>
                  <a:pt x="31" y="9"/>
                </a:cubicBezTo>
              </a:path>
            </a:pathLst>
          </a:custGeom>
          <a:solidFill>
            <a:schemeClr val="accent2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solidFill>
                <a:srgbClr val="001426"/>
              </a:solidFill>
              <a:latin typeface="Arial Обычный" charset="0"/>
            </a:endParaRPr>
          </a:p>
        </p:txBody>
      </p:sp>
      <p:sp>
        <p:nvSpPr>
          <p:cNvPr id="24" name="Freeform 50">
            <a:extLst>
              <a:ext uri="{FF2B5EF4-FFF2-40B4-BE49-F238E27FC236}">
                <a16:creationId xmlns:a16="http://schemas.microsoft.com/office/drawing/2014/main" id="{63D422BE-4196-1974-8F72-28EC1C915C15}"/>
              </a:ext>
            </a:extLst>
          </p:cNvPr>
          <p:cNvSpPr>
            <a:spLocks/>
          </p:cNvSpPr>
          <p:nvPr/>
        </p:nvSpPr>
        <p:spPr bwMode="auto">
          <a:xfrm>
            <a:off x="6134811" y="4787417"/>
            <a:ext cx="763772" cy="565656"/>
          </a:xfrm>
          <a:custGeom>
            <a:avLst/>
            <a:gdLst/>
            <a:ahLst/>
            <a:cxnLst>
              <a:cxn ang="0">
                <a:pos x="41" y="20"/>
              </a:cxn>
              <a:cxn ang="0">
                <a:pos x="32" y="25"/>
              </a:cxn>
              <a:cxn ang="0">
                <a:pos x="20" y="22"/>
              </a:cxn>
              <a:cxn ang="0">
                <a:pos x="21" y="0"/>
              </a:cxn>
              <a:cxn ang="0">
                <a:pos x="1" y="11"/>
              </a:cxn>
              <a:cxn ang="0">
                <a:pos x="11" y="48"/>
              </a:cxn>
              <a:cxn ang="0">
                <a:pos x="17" y="37"/>
              </a:cxn>
              <a:cxn ang="0">
                <a:pos x="21" y="33"/>
              </a:cxn>
              <a:cxn ang="0">
                <a:pos x="32" y="37"/>
              </a:cxn>
              <a:cxn ang="0">
                <a:pos x="33" y="45"/>
              </a:cxn>
              <a:cxn ang="0">
                <a:pos x="43" y="50"/>
              </a:cxn>
              <a:cxn ang="0">
                <a:pos x="50" y="58"/>
              </a:cxn>
              <a:cxn ang="0">
                <a:pos x="67" y="75"/>
              </a:cxn>
              <a:cxn ang="0">
                <a:pos x="85" y="86"/>
              </a:cxn>
              <a:cxn ang="0">
                <a:pos x="91" y="93"/>
              </a:cxn>
              <a:cxn ang="0">
                <a:pos x="96" y="89"/>
              </a:cxn>
              <a:cxn ang="0">
                <a:pos x="97" y="75"/>
              </a:cxn>
              <a:cxn ang="0">
                <a:pos x="91" y="72"/>
              </a:cxn>
              <a:cxn ang="0">
                <a:pos x="102" y="65"/>
              </a:cxn>
              <a:cxn ang="0">
                <a:pos x="108" y="54"/>
              </a:cxn>
              <a:cxn ang="0">
                <a:pos x="116" y="51"/>
              </a:cxn>
              <a:cxn ang="0">
                <a:pos x="117" y="56"/>
              </a:cxn>
              <a:cxn ang="0">
                <a:pos x="120" y="61"/>
              </a:cxn>
              <a:cxn ang="0">
                <a:pos x="130" y="59"/>
              </a:cxn>
              <a:cxn ang="0">
                <a:pos x="131" y="51"/>
              </a:cxn>
              <a:cxn ang="0">
                <a:pos x="114" y="47"/>
              </a:cxn>
              <a:cxn ang="0">
                <a:pos x="119" y="39"/>
              </a:cxn>
              <a:cxn ang="0">
                <a:pos x="116" y="40"/>
              </a:cxn>
              <a:cxn ang="0">
                <a:pos x="107" y="47"/>
              </a:cxn>
              <a:cxn ang="0">
                <a:pos x="101" y="54"/>
              </a:cxn>
              <a:cxn ang="0">
                <a:pos x="96" y="54"/>
              </a:cxn>
              <a:cxn ang="0">
                <a:pos x="96" y="51"/>
              </a:cxn>
              <a:cxn ang="0">
                <a:pos x="85" y="47"/>
              </a:cxn>
              <a:cxn ang="0">
                <a:pos x="81" y="40"/>
              </a:cxn>
              <a:cxn ang="0">
                <a:pos x="81" y="31"/>
              </a:cxn>
              <a:cxn ang="0">
                <a:pos x="70" y="22"/>
              </a:cxn>
              <a:cxn ang="0">
                <a:pos x="46" y="22"/>
              </a:cxn>
              <a:cxn ang="0">
                <a:pos x="43" y="14"/>
              </a:cxn>
            </a:cxnLst>
            <a:rect l="0" t="0" r="r" b="b"/>
            <a:pathLst>
              <a:path w="140" h="95">
                <a:moveTo>
                  <a:pt x="43" y="14"/>
                </a:moveTo>
                <a:cubicBezTo>
                  <a:pt x="36" y="20"/>
                  <a:pt x="40" y="19"/>
                  <a:pt x="41" y="20"/>
                </a:cubicBezTo>
                <a:cubicBezTo>
                  <a:pt x="43" y="22"/>
                  <a:pt x="38" y="23"/>
                  <a:pt x="36" y="23"/>
                </a:cubicBezTo>
                <a:cubicBezTo>
                  <a:pt x="33" y="22"/>
                  <a:pt x="35" y="25"/>
                  <a:pt x="32" y="25"/>
                </a:cubicBezTo>
                <a:cubicBezTo>
                  <a:pt x="29" y="25"/>
                  <a:pt x="33" y="22"/>
                  <a:pt x="29" y="20"/>
                </a:cubicBezTo>
                <a:cubicBezTo>
                  <a:pt x="23" y="20"/>
                  <a:pt x="20" y="25"/>
                  <a:pt x="20" y="22"/>
                </a:cubicBezTo>
                <a:cubicBezTo>
                  <a:pt x="20" y="17"/>
                  <a:pt x="18" y="14"/>
                  <a:pt x="20" y="12"/>
                </a:cubicBezTo>
                <a:cubicBezTo>
                  <a:pt x="20" y="11"/>
                  <a:pt x="17" y="11"/>
                  <a:pt x="21" y="0"/>
                </a:cubicBezTo>
                <a:cubicBezTo>
                  <a:pt x="20" y="0"/>
                  <a:pt x="6" y="5"/>
                  <a:pt x="3" y="6"/>
                </a:cubicBezTo>
                <a:cubicBezTo>
                  <a:pt x="0" y="6"/>
                  <a:pt x="1" y="6"/>
                  <a:pt x="1" y="11"/>
                </a:cubicBezTo>
                <a:cubicBezTo>
                  <a:pt x="1" y="14"/>
                  <a:pt x="1" y="48"/>
                  <a:pt x="1" y="48"/>
                </a:cubicBezTo>
                <a:cubicBezTo>
                  <a:pt x="4" y="48"/>
                  <a:pt x="9" y="50"/>
                  <a:pt x="11" y="48"/>
                </a:cubicBezTo>
                <a:cubicBezTo>
                  <a:pt x="11" y="47"/>
                  <a:pt x="7" y="47"/>
                  <a:pt x="9" y="42"/>
                </a:cubicBezTo>
                <a:cubicBezTo>
                  <a:pt x="11" y="37"/>
                  <a:pt x="17" y="40"/>
                  <a:pt x="17" y="37"/>
                </a:cubicBezTo>
                <a:cubicBezTo>
                  <a:pt x="17" y="34"/>
                  <a:pt x="23" y="37"/>
                  <a:pt x="18" y="34"/>
                </a:cubicBezTo>
                <a:cubicBezTo>
                  <a:pt x="17" y="33"/>
                  <a:pt x="20" y="34"/>
                  <a:pt x="21" y="33"/>
                </a:cubicBezTo>
                <a:cubicBezTo>
                  <a:pt x="23" y="31"/>
                  <a:pt x="23" y="34"/>
                  <a:pt x="26" y="36"/>
                </a:cubicBezTo>
                <a:cubicBezTo>
                  <a:pt x="29" y="36"/>
                  <a:pt x="24" y="37"/>
                  <a:pt x="32" y="37"/>
                </a:cubicBezTo>
                <a:cubicBezTo>
                  <a:pt x="36" y="37"/>
                  <a:pt x="30" y="39"/>
                  <a:pt x="35" y="42"/>
                </a:cubicBezTo>
                <a:cubicBezTo>
                  <a:pt x="36" y="44"/>
                  <a:pt x="32" y="44"/>
                  <a:pt x="33" y="45"/>
                </a:cubicBezTo>
                <a:cubicBezTo>
                  <a:pt x="35" y="47"/>
                  <a:pt x="32" y="45"/>
                  <a:pt x="35" y="48"/>
                </a:cubicBezTo>
                <a:cubicBezTo>
                  <a:pt x="38" y="51"/>
                  <a:pt x="40" y="48"/>
                  <a:pt x="43" y="50"/>
                </a:cubicBezTo>
                <a:cubicBezTo>
                  <a:pt x="44" y="51"/>
                  <a:pt x="43" y="48"/>
                  <a:pt x="47" y="50"/>
                </a:cubicBezTo>
                <a:cubicBezTo>
                  <a:pt x="50" y="51"/>
                  <a:pt x="49" y="56"/>
                  <a:pt x="50" y="58"/>
                </a:cubicBezTo>
                <a:cubicBezTo>
                  <a:pt x="53" y="59"/>
                  <a:pt x="52" y="62"/>
                  <a:pt x="56" y="65"/>
                </a:cubicBezTo>
                <a:cubicBezTo>
                  <a:pt x="61" y="70"/>
                  <a:pt x="64" y="75"/>
                  <a:pt x="67" y="75"/>
                </a:cubicBezTo>
                <a:cubicBezTo>
                  <a:pt x="68" y="75"/>
                  <a:pt x="76" y="84"/>
                  <a:pt x="79" y="83"/>
                </a:cubicBezTo>
                <a:cubicBezTo>
                  <a:pt x="81" y="81"/>
                  <a:pt x="82" y="84"/>
                  <a:pt x="85" y="86"/>
                </a:cubicBezTo>
                <a:cubicBezTo>
                  <a:pt x="87" y="86"/>
                  <a:pt x="84" y="86"/>
                  <a:pt x="85" y="92"/>
                </a:cubicBezTo>
                <a:cubicBezTo>
                  <a:pt x="90" y="90"/>
                  <a:pt x="90" y="95"/>
                  <a:pt x="91" y="93"/>
                </a:cubicBezTo>
                <a:cubicBezTo>
                  <a:pt x="93" y="93"/>
                  <a:pt x="93" y="93"/>
                  <a:pt x="94" y="95"/>
                </a:cubicBezTo>
                <a:cubicBezTo>
                  <a:pt x="94" y="93"/>
                  <a:pt x="94" y="92"/>
                  <a:pt x="96" y="89"/>
                </a:cubicBezTo>
                <a:cubicBezTo>
                  <a:pt x="99" y="84"/>
                  <a:pt x="101" y="84"/>
                  <a:pt x="97" y="81"/>
                </a:cubicBezTo>
                <a:cubicBezTo>
                  <a:pt x="96" y="78"/>
                  <a:pt x="99" y="76"/>
                  <a:pt x="97" y="75"/>
                </a:cubicBezTo>
                <a:cubicBezTo>
                  <a:pt x="96" y="73"/>
                  <a:pt x="94" y="76"/>
                  <a:pt x="94" y="73"/>
                </a:cubicBezTo>
                <a:cubicBezTo>
                  <a:pt x="94" y="72"/>
                  <a:pt x="93" y="72"/>
                  <a:pt x="91" y="72"/>
                </a:cubicBezTo>
                <a:cubicBezTo>
                  <a:pt x="90" y="72"/>
                  <a:pt x="93" y="67"/>
                  <a:pt x="96" y="67"/>
                </a:cubicBezTo>
                <a:cubicBezTo>
                  <a:pt x="99" y="69"/>
                  <a:pt x="101" y="69"/>
                  <a:pt x="102" y="65"/>
                </a:cubicBezTo>
                <a:cubicBezTo>
                  <a:pt x="105" y="61"/>
                  <a:pt x="101" y="61"/>
                  <a:pt x="105" y="61"/>
                </a:cubicBezTo>
                <a:cubicBezTo>
                  <a:pt x="108" y="61"/>
                  <a:pt x="105" y="56"/>
                  <a:pt x="108" y="54"/>
                </a:cubicBezTo>
                <a:cubicBezTo>
                  <a:pt x="108" y="53"/>
                  <a:pt x="108" y="56"/>
                  <a:pt x="113" y="54"/>
                </a:cubicBezTo>
                <a:cubicBezTo>
                  <a:pt x="116" y="53"/>
                  <a:pt x="114" y="51"/>
                  <a:pt x="116" y="51"/>
                </a:cubicBezTo>
                <a:cubicBezTo>
                  <a:pt x="117" y="51"/>
                  <a:pt x="117" y="54"/>
                  <a:pt x="117" y="54"/>
                </a:cubicBezTo>
                <a:cubicBezTo>
                  <a:pt x="119" y="54"/>
                  <a:pt x="119" y="54"/>
                  <a:pt x="117" y="56"/>
                </a:cubicBezTo>
                <a:cubicBezTo>
                  <a:pt x="116" y="58"/>
                  <a:pt x="114" y="59"/>
                  <a:pt x="116" y="59"/>
                </a:cubicBezTo>
                <a:cubicBezTo>
                  <a:pt x="117" y="59"/>
                  <a:pt x="116" y="62"/>
                  <a:pt x="120" y="61"/>
                </a:cubicBezTo>
                <a:cubicBezTo>
                  <a:pt x="122" y="59"/>
                  <a:pt x="122" y="59"/>
                  <a:pt x="125" y="62"/>
                </a:cubicBezTo>
                <a:cubicBezTo>
                  <a:pt x="128" y="64"/>
                  <a:pt x="128" y="58"/>
                  <a:pt x="130" y="59"/>
                </a:cubicBezTo>
                <a:cubicBezTo>
                  <a:pt x="133" y="59"/>
                  <a:pt x="133" y="58"/>
                  <a:pt x="136" y="54"/>
                </a:cubicBezTo>
                <a:cubicBezTo>
                  <a:pt x="140" y="53"/>
                  <a:pt x="136" y="54"/>
                  <a:pt x="131" y="51"/>
                </a:cubicBezTo>
                <a:cubicBezTo>
                  <a:pt x="125" y="48"/>
                  <a:pt x="126" y="44"/>
                  <a:pt x="123" y="48"/>
                </a:cubicBezTo>
                <a:cubicBezTo>
                  <a:pt x="122" y="53"/>
                  <a:pt x="117" y="48"/>
                  <a:pt x="114" y="47"/>
                </a:cubicBezTo>
                <a:cubicBezTo>
                  <a:pt x="111" y="45"/>
                  <a:pt x="126" y="39"/>
                  <a:pt x="120" y="37"/>
                </a:cubicBezTo>
                <a:cubicBezTo>
                  <a:pt x="119" y="39"/>
                  <a:pt x="119" y="39"/>
                  <a:pt x="119" y="39"/>
                </a:cubicBezTo>
                <a:cubicBezTo>
                  <a:pt x="117" y="39"/>
                  <a:pt x="119" y="40"/>
                  <a:pt x="117" y="40"/>
                </a:cubicBezTo>
                <a:cubicBezTo>
                  <a:pt x="116" y="40"/>
                  <a:pt x="117" y="39"/>
                  <a:pt x="116" y="40"/>
                </a:cubicBezTo>
                <a:cubicBezTo>
                  <a:pt x="113" y="42"/>
                  <a:pt x="111" y="44"/>
                  <a:pt x="110" y="45"/>
                </a:cubicBezTo>
                <a:cubicBezTo>
                  <a:pt x="108" y="47"/>
                  <a:pt x="108" y="47"/>
                  <a:pt x="107" y="47"/>
                </a:cubicBezTo>
                <a:cubicBezTo>
                  <a:pt x="104" y="48"/>
                  <a:pt x="105" y="50"/>
                  <a:pt x="104" y="50"/>
                </a:cubicBezTo>
                <a:cubicBezTo>
                  <a:pt x="102" y="51"/>
                  <a:pt x="101" y="53"/>
                  <a:pt x="101" y="54"/>
                </a:cubicBezTo>
                <a:cubicBezTo>
                  <a:pt x="102" y="56"/>
                  <a:pt x="101" y="58"/>
                  <a:pt x="99" y="56"/>
                </a:cubicBezTo>
                <a:cubicBezTo>
                  <a:pt x="96" y="54"/>
                  <a:pt x="96" y="54"/>
                  <a:pt x="96" y="54"/>
                </a:cubicBezTo>
                <a:cubicBezTo>
                  <a:pt x="97" y="51"/>
                  <a:pt x="97" y="51"/>
                  <a:pt x="97" y="51"/>
                </a:cubicBezTo>
                <a:cubicBezTo>
                  <a:pt x="97" y="51"/>
                  <a:pt x="97" y="53"/>
                  <a:pt x="96" y="51"/>
                </a:cubicBezTo>
                <a:cubicBezTo>
                  <a:pt x="96" y="50"/>
                  <a:pt x="96" y="50"/>
                  <a:pt x="90" y="50"/>
                </a:cubicBezTo>
                <a:cubicBezTo>
                  <a:pt x="85" y="51"/>
                  <a:pt x="85" y="50"/>
                  <a:pt x="85" y="47"/>
                </a:cubicBezTo>
                <a:cubicBezTo>
                  <a:pt x="85" y="44"/>
                  <a:pt x="85" y="40"/>
                  <a:pt x="84" y="40"/>
                </a:cubicBezTo>
                <a:cubicBezTo>
                  <a:pt x="81" y="40"/>
                  <a:pt x="81" y="40"/>
                  <a:pt x="81" y="40"/>
                </a:cubicBezTo>
                <a:cubicBezTo>
                  <a:pt x="81" y="40"/>
                  <a:pt x="81" y="39"/>
                  <a:pt x="81" y="36"/>
                </a:cubicBezTo>
                <a:cubicBezTo>
                  <a:pt x="82" y="31"/>
                  <a:pt x="82" y="28"/>
                  <a:pt x="81" y="31"/>
                </a:cubicBezTo>
                <a:cubicBezTo>
                  <a:pt x="78" y="33"/>
                  <a:pt x="79" y="26"/>
                  <a:pt x="76" y="25"/>
                </a:cubicBezTo>
                <a:cubicBezTo>
                  <a:pt x="73" y="23"/>
                  <a:pt x="73" y="20"/>
                  <a:pt x="70" y="22"/>
                </a:cubicBezTo>
                <a:cubicBezTo>
                  <a:pt x="65" y="25"/>
                  <a:pt x="62" y="22"/>
                  <a:pt x="55" y="23"/>
                </a:cubicBezTo>
                <a:cubicBezTo>
                  <a:pt x="49" y="25"/>
                  <a:pt x="49" y="25"/>
                  <a:pt x="46" y="22"/>
                </a:cubicBezTo>
                <a:cubicBezTo>
                  <a:pt x="44" y="19"/>
                  <a:pt x="43" y="17"/>
                  <a:pt x="43" y="16"/>
                </a:cubicBezTo>
                <a:cubicBezTo>
                  <a:pt x="41" y="16"/>
                  <a:pt x="43" y="14"/>
                  <a:pt x="43" y="14"/>
                </a:cubicBezTo>
              </a:path>
            </a:pathLst>
          </a:custGeom>
          <a:solidFill>
            <a:srgbClr val="9DC3E6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solidFill>
                <a:srgbClr val="001426"/>
              </a:solidFill>
              <a:latin typeface="Arial Обычный" charset="0"/>
            </a:endParaRPr>
          </a:p>
        </p:txBody>
      </p:sp>
      <p:sp>
        <p:nvSpPr>
          <p:cNvPr id="25" name="Freeform 51">
            <a:extLst>
              <a:ext uri="{FF2B5EF4-FFF2-40B4-BE49-F238E27FC236}">
                <a16:creationId xmlns:a16="http://schemas.microsoft.com/office/drawing/2014/main" id="{940D31E0-2350-4AFB-60B2-76BA3592EC26}"/>
              </a:ext>
            </a:extLst>
          </p:cNvPr>
          <p:cNvSpPr>
            <a:spLocks/>
          </p:cNvSpPr>
          <p:nvPr/>
        </p:nvSpPr>
        <p:spPr bwMode="auto">
          <a:xfrm>
            <a:off x="6718209" y="4947277"/>
            <a:ext cx="470664" cy="273605"/>
          </a:xfrm>
          <a:custGeom>
            <a:avLst/>
            <a:gdLst/>
            <a:ahLst/>
            <a:cxnLst>
              <a:cxn ang="0">
                <a:pos x="13" y="10"/>
              </a:cxn>
              <a:cxn ang="0">
                <a:pos x="7" y="20"/>
              </a:cxn>
              <a:cxn ang="0">
                <a:pos x="16" y="21"/>
              </a:cxn>
              <a:cxn ang="0">
                <a:pos x="24" y="24"/>
              </a:cxn>
              <a:cxn ang="0">
                <a:pos x="29" y="27"/>
              </a:cxn>
              <a:cxn ang="0">
                <a:pos x="22" y="32"/>
              </a:cxn>
              <a:cxn ang="0">
                <a:pos x="18" y="35"/>
              </a:cxn>
              <a:cxn ang="0">
                <a:pos x="13" y="34"/>
              </a:cxn>
              <a:cxn ang="0">
                <a:pos x="10" y="37"/>
              </a:cxn>
              <a:cxn ang="0">
                <a:pos x="9" y="35"/>
              </a:cxn>
              <a:cxn ang="0">
                <a:pos x="1" y="35"/>
              </a:cxn>
              <a:cxn ang="0">
                <a:pos x="0" y="38"/>
              </a:cxn>
              <a:cxn ang="0">
                <a:pos x="10" y="41"/>
              </a:cxn>
              <a:cxn ang="0">
                <a:pos x="18" y="41"/>
              </a:cxn>
              <a:cxn ang="0">
                <a:pos x="22" y="44"/>
              </a:cxn>
              <a:cxn ang="0">
                <a:pos x="29" y="43"/>
              </a:cxn>
              <a:cxn ang="0">
                <a:pos x="35" y="43"/>
              </a:cxn>
              <a:cxn ang="0">
                <a:pos x="39" y="35"/>
              </a:cxn>
              <a:cxn ang="0">
                <a:pos x="45" y="31"/>
              </a:cxn>
              <a:cxn ang="0">
                <a:pos x="50" y="31"/>
              </a:cxn>
              <a:cxn ang="0">
                <a:pos x="54" y="32"/>
              </a:cxn>
              <a:cxn ang="0">
                <a:pos x="59" y="26"/>
              </a:cxn>
              <a:cxn ang="0">
                <a:pos x="71" y="21"/>
              </a:cxn>
              <a:cxn ang="0">
                <a:pos x="83" y="15"/>
              </a:cxn>
              <a:cxn ang="0">
                <a:pos x="86" y="12"/>
              </a:cxn>
              <a:cxn ang="0">
                <a:pos x="79" y="7"/>
              </a:cxn>
              <a:cxn ang="0">
                <a:pos x="62" y="4"/>
              </a:cxn>
              <a:cxn ang="0">
                <a:pos x="47" y="4"/>
              </a:cxn>
              <a:cxn ang="0">
                <a:pos x="36" y="1"/>
              </a:cxn>
              <a:cxn ang="0">
                <a:pos x="32" y="9"/>
              </a:cxn>
              <a:cxn ang="0">
                <a:pos x="18" y="4"/>
              </a:cxn>
              <a:cxn ang="0">
                <a:pos x="13" y="10"/>
              </a:cxn>
            </a:cxnLst>
            <a:rect l="0" t="0" r="r" b="b"/>
            <a:pathLst>
              <a:path w="86" h="46">
                <a:moveTo>
                  <a:pt x="13" y="10"/>
                </a:moveTo>
                <a:cubicBezTo>
                  <a:pt x="19" y="12"/>
                  <a:pt x="4" y="18"/>
                  <a:pt x="7" y="20"/>
                </a:cubicBezTo>
                <a:cubicBezTo>
                  <a:pt x="10" y="21"/>
                  <a:pt x="15" y="26"/>
                  <a:pt x="16" y="21"/>
                </a:cubicBezTo>
                <a:cubicBezTo>
                  <a:pt x="19" y="17"/>
                  <a:pt x="18" y="21"/>
                  <a:pt x="24" y="24"/>
                </a:cubicBezTo>
                <a:cubicBezTo>
                  <a:pt x="29" y="27"/>
                  <a:pt x="33" y="26"/>
                  <a:pt x="29" y="27"/>
                </a:cubicBezTo>
                <a:cubicBezTo>
                  <a:pt x="25" y="31"/>
                  <a:pt x="25" y="32"/>
                  <a:pt x="22" y="32"/>
                </a:cubicBezTo>
                <a:cubicBezTo>
                  <a:pt x="21" y="31"/>
                  <a:pt x="21" y="37"/>
                  <a:pt x="18" y="35"/>
                </a:cubicBezTo>
                <a:cubicBezTo>
                  <a:pt x="15" y="32"/>
                  <a:pt x="15" y="32"/>
                  <a:pt x="13" y="34"/>
                </a:cubicBezTo>
                <a:cubicBezTo>
                  <a:pt x="12" y="35"/>
                  <a:pt x="12" y="34"/>
                  <a:pt x="10" y="37"/>
                </a:cubicBezTo>
                <a:cubicBezTo>
                  <a:pt x="9" y="38"/>
                  <a:pt x="10" y="35"/>
                  <a:pt x="9" y="35"/>
                </a:cubicBezTo>
                <a:cubicBezTo>
                  <a:pt x="6" y="34"/>
                  <a:pt x="1" y="34"/>
                  <a:pt x="1" y="35"/>
                </a:cubicBezTo>
                <a:cubicBezTo>
                  <a:pt x="1" y="38"/>
                  <a:pt x="0" y="35"/>
                  <a:pt x="0" y="38"/>
                </a:cubicBezTo>
                <a:cubicBezTo>
                  <a:pt x="0" y="43"/>
                  <a:pt x="10" y="40"/>
                  <a:pt x="10" y="41"/>
                </a:cubicBezTo>
                <a:cubicBezTo>
                  <a:pt x="12" y="44"/>
                  <a:pt x="16" y="38"/>
                  <a:pt x="18" y="41"/>
                </a:cubicBezTo>
                <a:cubicBezTo>
                  <a:pt x="19" y="46"/>
                  <a:pt x="21" y="43"/>
                  <a:pt x="22" y="44"/>
                </a:cubicBezTo>
                <a:cubicBezTo>
                  <a:pt x="24" y="46"/>
                  <a:pt x="24" y="41"/>
                  <a:pt x="29" y="43"/>
                </a:cubicBezTo>
                <a:cubicBezTo>
                  <a:pt x="33" y="44"/>
                  <a:pt x="32" y="41"/>
                  <a:pt x="35" y="43"/>
                </a:cubicBezTo>
                <a:cubicBezTo>
                  <a:pt x="41" y="41"/>
                  <a:pt x="32" y="37"/>
                  <a:pt x="39" y="35"/>
                </a:cubicBezTo>
                <a:cubicBezTo>
                  <a:pt x="45" y="34"/>
                  <a:pt x="42" y="31"/>
                  <a:pt x="45" y="31"/>
                </a:cubicBezTo>
                <a:cubicBezTo>
                  <a:pt x="50" y="32"/>
                  <a:pt x="48" y="26"/>
                  <a:pt x="50" y="31"/>
                </a:cubicBezTo>
                <a:cubicBezTo>
                  <a:pt x="51" y="35"/>
                  <a:pt x="53" y="31"/>
                  <a:pt x="54" y="32"/>
                </a:cubicBezTo>
                <a:cubicBezTo>
                  <a:pt x="57" y="34"/>
                  <a:pt x="57" y="31"/>
                  <a:pt x="59" y="26"/>
                </a:cubicBezTo>
                <a:cubicBezTo>
                  <a:pt x="60" y="23"/>
                  <a:pt x="69" y="27"/>
                  <a:pt x="71" y="21"/>
                </a:cubicBezTo>
                <a:cubicBezTo>
                  <a:pt x="72" y="18"/>
                  <a:pt x="80" y="17"/>
                  <a:pt x="83" y="15"/>
                </a:cubicBezTo>
                <a:cubicBezTo>
                  <a:pt x="85" y="13"/>
                  <a:pt x="85" y="15"/>
                  <a:pt x="86" y="12"/>
                </a:cubicBezTo>
                <a:cubicBezTo>
                  <a:pt x="83" y="7"/>
                  <a:pt x="80" y="10"/>
                  <a:pt x="79" y="7"/>
                </a:cubicBezTo>
                <a:cubicBezTo>
                  <a:pt x="79" y="4"/>
                  <a:pt x="72" y="4"/>
                  <a:pt x="62" y="4"/>
                </a:cubicBezTo>
                <a:cubicBezTo>
                  <a:pt x="50" y="3"/>
                  <a:pt x="50" y="6"/>
                  <a:pt x="47" y="4"/>
                </a:cubicBezTo>
                <a:cubicBezTo>
                  <a:pt x="45" y="3"/>
                  <a:pt x="41" y="0"/>
                  <a:pt x="36" y="1"/>
                </a:cubicBezTo>
                <a:cubicBezTo>
                  <a:pt x="30" y="3"/>
                  <a:pt x="35" y="10"/>
                  <a:pt x="32" y="9"/>
                </a:cubicBezTo>
                <a:cubicBezTo>
                  <a:pt x="29" y="7"/>
                  <a:pt x="22" y="4"/>
                  <a:pt x="18" y="4"/>
                </a:cubicBezTo>
                <a:cubicBezTo>
                  <a:pt x="13" y="6"/>
                  <a:pt x="13" y="9"/>
                  <a:pt x="13" y="10"/>
                </a:cubicBezTo>
              </a:path>
            </a:pathLst>
          </a:custGeom>
          <a:solidFill>
            <a:srgbClr val="9DC3E6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solidFill>
                <a:srgbClr val="001426"/>
              </a:solidFill>
              <a:latin typeface="Arial Обычный" charset="0"/>
            </a:endParaRPr>
          </a:p>
        </p:txBody>
      </p:sp>
      <p:sp>
        <p:nvSpPr>
          <p:cNvPr id="26" name="Freeform 52">
            <a:extLst>
              <a:ext uri="{FF2B5EF4-FFF2-40B4-BE49-F238E27FC236}">
                <a16:creationId xmlns:a16="http://schemas.microsoft.com/office/drawing/2014/main" id="{488F0A2F-DAFA-FC63-96B0-13E954754D4A}"/>
              </a:ext>
            </a:extLst>
          </p:cNvPr>
          <p:cNvSpPr>
            <a:spLocks/>
          </p:cNvSpPr>
          <p:nvPr/>
        </p:nvSpPr>
        <p:spPr bwMode="auto">
          <a:xfrm>
            <a:off x="6625203" y="5091765"/>
            <a:ext cx="349476" cy="298199"/>
          </a:xfrm>
          <a:custGeom>
            <a:avLst/>
            <a:gdLst/>
            <a:ahLst/>
            <a:cxnLst>
              <a:cxn ang="0">
                <a:pos x="31" y="9"/>
              </a:cxn>
              <a:cxn ang="0">
                <a:pos x="26" y="8"/>
              </a:cxn>
              <a:cxn ang="0">
                <a:pos x="27" y="5"/>
              </a:cxn>
              <a:cxn ang="0">
                <a:pos x="27" y="3"/>
              </a:cxn>
              <a:cxn ang="0">
                <a:pos x="26" y="0"/>
              </a:cxn>
              <a:cxn ang="0">
                <a:pos x="23" y="3"/>
              </a:cxn>
              <a:cxn ang="0">
                <a:pos x="18" y="3"/>
              </a:cxn>
              <a:cxn ang="0">
                <a:pos x="15" y="9"/>
              </a:cxn>
              <a:cxn ang="0">
                <a:pos x="12" y="14"/>
              </a:cxn>
              <a:cxn ang="0">
                <a:pos x="6" y="16"/>
              </a:cxn>
              <a:cxn ang="0">
                <a:pos x="1" y="20"/>
              </a:cxn>
              <a:cxn ang="0">
                <a:pos x="4" y="22"/>
              </a:cxn>
              <a:cxn ang="0">
                <a:pos x="7" y="23"/>
              </a:cxn>
              <a:cxn ang="0">
                <a:pos x="7" y="30"/>
              </a:cxn>
              <a:cxn ang="0">
                <a:pos x="6" y="37"/>
              </a:cxn>
              <a:cxn ang="0">
                <a:pos x="4" y="44"/>
              </a:cxn>
              <a:cxn ang="0">
                <a:pos x="7" y="44"/>
              </a:cxn>
              <a:cxn ang="0">
                <a:pos x="14" y="42"/>
              </a:cxn>
              <a:cxn ang="0">
                <a:pos x="17" y="44"/>
              </a:cxn>
              <a:cxn ang="0">
                <a:pos x="18" y="39"/>
              </a:cxn>
              <a:cxn ang="0">
                <a:pos x="24" y="39"/>
              </a:cxn>
              <a:cxn ang="0">
                <a:pos x="24" y="34"/>
              </a:cxn>
              <a:cxn ang="0">
                <a:pos x="31" y="30"/>
              </a:cxn>
              <a:cxn ang="0">
                <a:pos x="32" y="34"/>
              </a:cxn>
              <a:cxn ang="0">
                <a:pos x="35" y="37"/>
              </a:cxn>
              <a:cxn ang="0">
                <a:pos x="38" y="47"/>
              </a:cxn>
              <a:cxn ang="0">
                <a:pos x="44" y="44"/>
              </a:cxn>
              <a:cxn ang="0">
                <a:pos x="47" y="41"/>
              </a:cxn>
              <a:cxn ang="0">
                <a:pos x="52" y="41"/>
              </a:cxn>
              <a:cxn ang="0">
                <a:pos x="55" y="41"/>
              </a:cxn>
              <a:cxn ang="0">
                <a:pos x="60" y="42"/>
              </a:cxn>
              <a:cxn ang="0">
                <a:pos x="63" y="39"/>
              </a:cxn>
              <a:cxn ang="0">
                <a:pos x="61" y="33"/>
              </a:cxn>
              <a:cxn ang="0">
                <a:pos x="61" y="28"/>
              </a:cxn>
              <a:cxn ang="0">
                <a:pos x="55" y="28"/>
              </a:cxn>
              <a:cxn ang="0">
                <a:pos x="54" y="23"/>
              </a:cxn>
              <a:cxn ang="0">
                <a:pos x="52" y="19"/>
              </a:cxn>
              <a:cxn ang="0">
                <a:pos x="46" y="19"/>
              </a:cxn>
              <a:cxn ang="0">
                <a:pos x="40" y="20"/>
              </a:cxn>
              <a:cxn ang="0">
                <a:pos x="35" y="17"/>
              </a:cxn>
              <a:cxn ang="0">
                <a:pos x="27" y="17"/>
              </a:cxn>
              <a:cxn ang="0">
                <a:pos x="17" y="14"/>
              </a:cxn>
              <a:cxn ang="0">
                <a:pos x="18" y="11"/>
              </a:cxn>
              <a:cxn ang="0">
                <a:pos x="26" y="11"/>
              </a:cxn>
              <a:cxn ang="0">
                <a:pos x="27" y="13"/>
              </a:cxn>
              <a:cxn ang="0">
                <a:pos x="31" y="9"/>
              </a:cxn>
            </a:cxnLst>
            <a:rect l="0" t="0" r="r" b="b"/>
            <a:pathLst>
              <a:path w="64" h="50">
                <a:moveTo>
                  <a:pt x="31" y="9"/>
                </a:moveTo>
                <a:cubicBezTo>
                  <a:pt x="26" y="11"/>
                  <a:pt x="27" y="8"/>
                  <a:pt x="26" y="8"/>
                </a:cubicBezTo>
                <a:cubicBezTo>
                  <a:pt x="24" y="8"/>
                  <a:pt x="26" y="6"/>
                  <a:pt x="27" y="5"/>
                </a:cubicBezTo>
                <a:cubicBezTo>
                  <a:pt x="29" y="3"/>
                  <a:pt x="29" y="3"/>
                  <a:pt x="27" y="3"/>
                </a:cubicBezTo>
                <a:cubicBezTo>
                  <a:pt x="27" y="3"/>
                  <a:pt x="27" y="0"/>
                  <a:pt x="26" y="0"/>
                </a:cubicBezTo>
                <a:cubicBezTo>
                  <a:pt x="24" y="0"/>
                  <a:pt x="26" y="2"/>
                  <a:pt x="23" y="3"/>
                </a:cubicBezTo>
                <a:cubicBezTo>
                  <a:pt x="18" y="5"/>
                  <a:pt x="18" y="2"/>
                  <a:pt x="18" y="3"/>
                </a:cubicBezTo>
                <a:cubicBezTo>
                  <a:pt x="15" y="5"/>
                  <a:pt x="18" y="9"/>
                  <a:pt x="15" y="9"/>
                </a:cubicBezTo>
                <a:cubicBezTo>
                  <a:pt x="10" y="9"/>
                  <a:pt x="15" y="9"/>
                  <a:pt x="12" y="14"/>
                </a:cubicBezTo>
                <a:cubicBezTo>
                  <a:pt x="10" y="17"/>
                  <a:pt x="9" y="17"/>
                  <a:pt x="6" y="16"/>
                </a:cubicBezTo>
                <a:cubicBezTo>
                  <a:pt x="3" y="16"/>
                  <a:pt x="0" y="20"/>
                  <a:pt x="1" y="20"/>
                </a:cubicBezTo>
                <a:cubicBezTo>
                  <a:pt x="3" y="20"/>
                  <a:pt x="4" y="20"/>
                  <a:pt x="4" y="22"/>
                </a:cubicBezTo>
                <a:cubicBezTo>
                  <a:pt x="4" y="25"/>
                  <a:pt x="6" y="22"/>
                  <a:pt x="7" y="23"/>
                </a:cubicBezTo>
                <a:cubicBezTo>
                  <a:pt x="9" y="25"/>
                  <a:pt x="6" y="27"/>
                  <a:pt x="7" y="30"/>
                </a:cubicBezTo>
                <a:cubicBezTo>
                  <a:pt x="10" y="33"/>
                  <a:pt x="9" y="33"/>
                  <a:pt x="6" y="37"/>
                </a:cubicBezTo>
                <a:cubicBezTo>
                  <a:pt x="4" y="41"/>
                  <a:pt x="4" y="42"/>
                  <a:pt x="4" y="44"/>
                </a:cubicBezTo>
                <a:cubicBezTo>
                  <a:pt x="6" y="47"/>
                  <a:pt x="7" y="47"/>
                  <a:pt x="7" y="44"/>
                </a:cubicBezTo>
                <a:cubicBezTo>
                  <a:pt x="9" y="42"/>
                  <a:pt x="10" y="42"/>
                  <a:pt x="14" y="42"/>
                </a:cubicBezTo>
                <a:cubicBezTo>
                  <a:pt x="15" y="41"/>
                  <a:pt x="17" y="44"/>
                  <a:pt x="17" y="44"/>
                </a:cubicBezTo>
                <a:cubicBezTo>
                  <a:pt x="18" y="44"/>
                  <a:pt x="17" y="41"/>
                  <a:pt x="18" y="39"/>
                </a:cubicBezTo>
                <a:cubicBezTo>
                  <a:pt x="21" y="37"/>
                  <a:pt x="23" y="41"/>
                  <a:pt x="24" y="39"/>
                </a:cubicBezTo>
                <a:cubicBezTo>
                  <a:pt x="26" y="37"/>
                  <a:pt x="23" y="36"/>
                  <a:pt x="24" y="34"/>
                </a:cubicBezTo>
                <a:cubicBezTo>
                  <a:pt x="27" y="33"/>
                  <a:pt x="26" y="28"/>
                  <a:pt x="31" y="30"/>
                </a:cubicBezTo>
                <a:cubicBezTo>
                  <a:pt x="35" y="31"/>
                  <a:pt x="32" y="33"/>
                  <a:pt x="32" y="34"/>
                </a:cubicBezTo>
                <a:cubicBezTo>
                  <a:pt x="33" y="36"/>
                  <a:pt x="35" y="31"/>
                  <a:pt x="35" y="37"/>
                </a:cubicBezTo>
                <a:cubicBezTo>
                  <a:pt x="33" y="47"/>
                  <a:pt x="35" y="50"/>
                  <a:pt x="38" y="47"/>
                </a:cubicBezTo>
                <a:cubicBezTo>
                  <a:pt x="41" y="45"/>
                  <a:pt x="44" y="45"/>
                  <a:pt x="44" y="44"/>
                </a:cubicBezTo>
                <a:cubicBezTo>
                  <a:pt x="44" y="42"/>
                  <a:pt x="46" y="42"/>
                  <a:pt x="47" y="41"/>
                </a:cubicBezTo>
                <a:cubicBezTo>
                  <a:pt x="49" y="39"/>
                  <a:pt x="54" y="39"/>
                  <a:pt x="52" y="41"/>
                </a:cubicBezTo>
                <a:cubicBezTo>
                  <a:pt x="50" y="44"/>
                  <a:pt x="52" y="44"/>
                  <a:pt x="55" y="41"/>
                </a:cubicBezTo>
                <a:cubicBezTo>
                  <a:pt x="58" y="39"/>
                  <a:pt x="61" y="41"/>
                  <a:pt x="60" y="42"/>
                </a:cubicBezTo>
                <a:cubicBezTo>
                  <a:pt x="63" y="42"/>
                  <a:pt x="64" y="41"/>
                  <a:pt x="63" y="39"/>
                </a:cubicBezTo>
                <a:cubicBezTo>
                  <a:pt x="60" y="37"/>
                  <a:pt x="63" y="34"/>
                  <a:pt x="61" y="33"/>
                </a:cubicBezTo>
                <a:cubicBezTo>
                  <a:pt x="60" y="31"/>
                  <a:pt x="61" y="30"/>
                  <a:pt x="61" y="28"/>
                </a:cubicBezTo>
                <a:cubicBezTo>
                  <a:pt x="60" y="27"/>
                  <a:pt x="55" y="25"/>
                  <a:pt x="55" y="28"/>
                </a:cubicBezTo>
                <a:cubicBezTo>
                  <a:pt x="55" y="30"/>
                  <a:pt x="52" y="27"/>
                  <a:pt x="54" y="23"/>
                </a:cubicBezTo>
                <a:cubicBezTo>
                  <a:pt x="54" y="22"/>
                  <a:pt x="50" y="22"/>
                  <a:pt x="52" y="19"/>
                </a:cubicBezTo>
                <a:cubicBezTo>
                  <a:pt x="49" y="17"/>
                  <a:pt x="50" y="20"/>
                  <a:pt x="46" y="19"/>
                </a:cubicBezTo>
                <a:cubicBezTo>
                  <a:pt x="41" y="17"/>
                  <a:pt x="41" y="22"/>
                  <a:pt x="40" y="20"/>
                </a:cubicBezTo>
                <a:cubicBezTo>
                  <a:pt x="38" y="19"/>
                  <a:pt x="37" y="22"/>
                  <a:pt x="35" y="17"/>
                </a:cubicBezTo>
                <a:cubicBezTo>
                  <a:pt x="33" y="14"/>
                  <a:pt x="29" y="20"/>
                  <a:pt x="27" y="17"/>
                </a:cubicBezTo>
                <a:cubicBezTo>
                  <a:pt x="27" y="16"/>
                  <a:pt x="17" y="19"/>
                  <a:pt x="17" y="14"/>
                </a:cubicBezTo>
                <a:cubicBezTo>
                  <a:pt x="17" y="11"/>
                  <a:pt x="18" y="14"/>
                  <a:pt x="18" y="11"/>
                </a:cubicBezTo>
                <a:cubicBezTo>
                  <a:pt x="18" y="9"/>
                  <a:pt x="23" y="9"/>
                  <a:pt x="26" y="11"/>
                </a:cubicBezTo>
                <a:cubicBezTo>
                  <a:pt x="27" y="11"/>
                  <a:pt x="26" y="14"/>
                  <a:pt x="27" y="13"/>
                </a:cubicBezTo>
                <a:cubicBezTo>
                  <a:pt x="29" y="9"/>
                  <a:pt x="29" y="11"/>
                  <a:pt x="31" y="9"/>
                </a:cubicBezTo>
              </a:path>
            </a:pathLst>
          </a:custGeom>
          <a:solidFill>
            <a:srgbClr val="9DC3E6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solidFill>
                <a:srgbClr val="001426"/>
              </a:solidFill>
              <a:latin typeface="Arial Обычный" charset="0"/>
            </a:endParaRPr>
          </a:p>
        </p:txBody>
      </p:sp>
      <p:sp>
        <p:nvSpPr>
          <p:cNvPr id="226" name="Freeform 60">
            <a:extLst>
              <a:ext uri="{FF2B5EF4-FFF2-40B4-BE49-F238E27FC236}">
                <a16:creationId xmlns:a16="http://schemas.microsoft.com/office/drawing/2014/main" id="{16AADCE8-40EA-219A-D71D-EC8FC066D639}"/>
              </a:ext>
            </a:extLst>
          </p:cNvPr>
          <p:cNvSpPr>
            <a:spLocks/>
          </p:cNvSpPr>
          <p:nvPr/>
        </p:nvSpPr>
        <p:spPr bwMode="auto">
          <a:xfrm>
            <a:off x="9189902" y="5389964"/>
            <a:ext cx="5637" cy="12296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0"/>
              </a:cxn>
              <a:cxn ang="0">
                <a:pos x="0" y="2"/>
              </a:cxn>
            </a:cxnLst>
            <a:rect l="0" t="0" r="r" b="b"/>
            <a:pathLst>
              <a:path w="1" h="2">
                <a:moveTo>
                  <a:pt x="0" y="2"/>
                </a:moveTo>
                <a:cubicBezTo>
                  <a:pt x="0" y="0"/>
                  <a:pt x="0" y="0"/>
                  <a:pt x="0" y="0"/>
                </a:cubicBezTo>
                <a:cubicBezTo>
                  <a:pt x="1" y="0"/>
                  <a:pt x="1" y="2"/>
                  <a:pt x="0" y="2"/>
                </a:cubicBezTo>
              </a:path>
            </a:pathLst>
          </a:custGeom>
          <a:solidFill>
            <a:srgbClr val="D8D8D8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1426"/>
              </a:solidFill>
              <a:effectLst/>
              <a:uLnTx/>
              <a:uFillTx/>
              <a:latin typeface="Arial Обычный" charset="0"/>
              <a:ea typeface="+mn-ea"/>
              <a:cs typeface="+mn-cs"/>
            </a:endParaRPr>
          </a:p>
        </p:txBody>
      </p:sp>
      <p:sp>
        <p:nvSpPr>
          <p:cNvPr id="230" name="Freeform 64">
            <a:extLst>
              <a:ext uri="{FF2B5EF4-FFF2-40B4-BE49-F238E27FC236}">
                <a16:creationId xmlns:a16="http://schemas.microsoft.com/office/drawing/2014/main" id="{237BA094-3914-D7B7-82BD-254EFCB3A549}"/>
              </a:ext>
            </a:extLst>
          </p:cNvPr>
          <p:cNvSpPr>
            <a:spLocks/>
          </p:cNvSpPr>
          <p:nvPr/>
        </p:nvSpPr>
        <p:spPr bwMode="auto">
          <a:xfrm>
            <a:off x="9189902" y="5306960"/>
            <a:ext cx="5637" cy="21519"/>
          </a:xfrm>
          <a:custGeom>
            <a:avLst/>
            <a:gdLst/>
            <a:ahLst/>
            <a:cxnLst>
              <a:cxn ang="0">
                <a:pos x="1" y="4"/>
              </a:cxn>
              <a:cxn ang="0">
                <a:pos x="0" y="0"/>
              </a:cxn>
              <a:cxn ang="0">
                <a:pos x="1" y="4"/>
              </a:cxn>
            </a:cxnLst>
            <a:rect l="0" t="0" r="r" b="b"/>
            <a:pathLst>
              <a:path w="1" h="4">
                <a:moveTo>
                  <a:pt x="1" y="4"/>
                </a:moveTo>
                <a:cubicBezTo>
                  <a:pt x="0" y="4"/>
                  <a:pt x="0" y="0"/>
                  <a:pt x="0" y="0"/>
                </a:cubicBezTo>
                <a:cubicBezTo>
                  <a:pt x="1" y="0"/>
                  <a:pt x="1" y="4"/>
                  <a:pt x="1" y="4"/>
                </a:cubicBezTo>
              </a:path>
            </a:pathLst>
          </a:custGeom>
          <a:solidFill>
            <a:srgbClr val="D8D8D8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1426"/>
              </a:solidFill>
              <a:effectLst/>
              <a:uLnTx/>
              <a:uFillTx/>
              <a:latin typeface="Arial Обычный" charset="0"/>
              <a:ea typeface="+mn-ea"/>
              <a:cs typeface="+mn-cs"/>
            </a:endParaRPr>
          </a:p>
        </p:txBody>
      </p:sp>
      <p:grpSp>
        <p:nvGrpSpPr>
          <p:cNvPr id="452" name="Группа 451">
            <a:extLst>
              <a:ext uri="{FF2B5EF4-FFF2-40B4-BE49-F238E27FC236}">
                <a16:creationId xmlns:a16="http://schemas.microsoft.com/office/drawing/2014/main" id="{B64E77E9-D1F7-36CB-6EBA-684F22865D64}"/>
              </a:ext>
            </a:extLst>
          </p:cNvPr>
          <p:cNvGrpSpPr/>
          <p:nvPr/>
        </p:nvGrpSpPr>
        <p:grpSpPr>
          <a:xfrm>
            <a:off x="6241907" y="4135052"/>
            <a:ext cx="951534" cy="1113498"/>
            <a:chOff x="6241907" y="3224262"/>
            <a:chExt cx="951534" cy="1113498"/>
          </a:xfrm>
        </p:grpSpPr>
        <p:pic>
          <p:nvPicPr>
            <p:cNvPr id="79" name="Graphic 75">
              <a:extLst>
                <a:ext uri="{FF2B5EF4-FFF2-40B4-BE49-F238E27FC236}">
                  <a16:creationId xmlns:a16="http://schemas.microsoft.com/office/drawing/2014/main" id="{57699AE7-6959-7246-1F54-7256E8A240F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540679" y="3224262"/>
              <a:ext cx="238125" cy="523875"/>
            </a:xfrm>
            <a:prstGeom prst="rect">
              <a:avLst/>
            </a:prstGeom>
          </p:spPr>
        </p:pic>
        <p:pic>
          <p:nvPicPr>
            <p:cNvPr id="80" name="Graphic 75">
              <a:extLst>
                <a:ext uri="{FF2B5EF4-FFF2-40B4-BE49-F238E27FC236}">
                  <a16:creationId xmlns:a16="http://schemas.microsoft.com/office/drawing/2014/main" id="{9E08BAEA-EDBC-8CB6-C929-2800A78E39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241907" y="3571659"/>
              <a:ext cx="238125" cy="523875"/>
            </a:xfrm>
            <a:prstGeom prst="rect">
              <a:avLst/>
            </a:prstGeom>
          </p:spPr>
        </p:pic>
        <p:pic>
          <p:nvPicPr>
            <p:cNvPr id="81" name="Graphic 75">
              <a:extLst>
                <a:ext uri="{FF2B5EF4-FFF2-40B4-BE49-F238E27FC236}">
                  <a16:creationId xmlns:a16="http://schemas.microsoft.com/office/drawing/2014/main" id="{6DB4E104-9EAA-CE85-49FC-63E889C409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955316" y="3607003"/>
              <a:ext cx="238125" cy="523875"/>
            </a:xfrm>
            <a:prstGeom prst="rect">
              <a:avLst/>
            </a:prstGeom>
          </p:spPr>
        </p:pic>
        <p:pic>
          <p:nvPicPr>
            <p:cNvPr id="82" name="Graphic 75">
              <a:extLst>
                <a:ext uri="{FF2B5EF4-FFF2-40B4-BE49-F238E27FC236}">
                  <a16:creationId xmlns:a16="http://schemas.microsoft.com/office/drawing/2014/main" id="{D4AD5ED6-5F57-006F-B526-0750E60B63D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669280" y="3813885"/>
              <a:ext cx="238125" cy="523875"/>
            </a:xfrm>
            <a:prstGeom prst="rect">
              <a:avLst/>
            </a:prstGeom>
          </p:spPr>
        </p:pic>
      </p:grpSp>
      <p:sp>
        <p:nvSpPr>
          <p:cNvPr id="77" name="Текст 3">
            <a:extLst>
              <a:ext uri="{FF2B5EF4-FFF2-40B4-BE49-F238E27FC236}">
                <a16:creationId xmlns:a16="http://schemas.microsoft.com/office/drawing/2014/main" id="{FA20CF8F-EB35-9AD2-2ADD-205675E16F33}"/>
              </a:ext>
            </a:extLst>
          </p:cNvPr>
          <p:cNvSpPr txBox="1">
            <a:spLocks/>
          </p:cNvSpPr>
          <p:nvPr/>
        </p:nvSpPr>
        <p:spPr>
          <a:xfrm>
            <a:off x="6394750" y="3392420"/>
            <a:ext cx="3098884" cy="4419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>
                <a:solidFill>
                  <a:schemeClr val="bg1">
                    <a:lumMod val="9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РОССИЯ</a:t>
            </a:r>
          </a:p>
        </p:txBody>
      </p:sp>
      <p:pic>
        <p:nvPicPr>
          <p:cNvPr id="78" name="Рисунок 6">
            <a:extLst>
              <a:ext uri="{FF2B5EF4-FFF2-40B4-BE49-F238E27FC236}">
                <a16:creationId xmlns:a16="http://schemas.microsoft.com/office/drawing/2014/main" id="{503381BB-C5F1-8F53-0454-F471816964E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0443" y="3779499"/>
            <a:ext cx="801626" cy="271272"/>
          </a:xfrm>
          <a:prstGeom prst="rect">
            <a:avLst/>
          </a:prstGeom>
        </p:spPr>
      </p:pic>
      <p:grpSp>
        <p:nvGrpSpPr>
          <p:cNvPr id="453" name="Группа 452">
            <a:extLst>
              <a:ext uri="{FF2B5EF4-FFF2-40B4-BE49-F238E27FC236}">
                <a16:creationId xmlns:a16="http://schemas.microsoft.com/office/drawing/2014/main" id="{77DCAF4B-E85A-E872-E51E-745E4B89F245}"/>
              </a:ext>
            </a:extLst>
          </p:cNvPr>
          <p:cNvGrpSpPr/>
          <p:nvPr/>
        </p:nvGrpSpPr>
        <p:grpSpPr>
          <a:xfrm>
            <a:off x="5379275" y="2581757"/>
            <a:ext cx="5940654" cy="2256734"/>
            <a:chOff x="5379275" y="1670967"/>
            <a:chExt cx="5940654" cy="2256734"/>
          </a:xfrm>
        </p:grpSpPr>
        <p:pic>
          <p:nvPicPr>
            <p:cNvPr id="84" name="Graphic 82">
              <a:extLst>
                <a:ext uri="{FF2B5EF4-FFF2-40B4-BE49-F238E27FC236}">
                  <a16:creationId xmlns:a16="http://schemas.microsoft.com/office/drawing/2014/main" id="{FDCA6726-EDC2-2BB4-8549-4C629E9BF2F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379275" y="2868709"/>
              <a:ext cx="332986" cy="406983"/>
            </a:xfrm>
            <a:prstGeom prst="rect">
              <a:avLst/>
            </a:prstGeom>
          </p:spPr>
        </p:pic>
        <p:pic>
          <p:nvPicPr>
            <p:cNvPr id="85" name="Graphic 82">
              <a:extLst>
                <a:ext uri="{FF2B5EF4-FFF2-40B4-BE49-F238E27FC236}">
                  <a16:creationId xmlns:a16="http://schemas.microsoft.com/office/drawing/2014/main" id="{FB3787C9-9CF9-A1C8-7412-7DF9FD30C4A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471304" y="2703960"/>
              <a:ext cx="332986" cy="406983"/>
            </a:xfrm>
            <a:prstGeom prst="rect">
              <a:avLst/>
            </a:prstGeom>
          </p:spPr>
        </p:pic>
        <p:pic>
          <p:nvPicPr>
            <p:cNvPr id="86" name="Graphic 82">
              <a:extLst>
                <a:ext uri="{FF2B5EF4-FFF2-40B4-BE49-F238E27FC236}">
                  <a16:creationId xmlns:a16="http://schemas.microsoft.com/office/drawing/2014/main" id="{61FA771C-1328-0D08-2C00-B383EEE3C99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625507" y="1670967"/>
              <a:ext cx="332986" cy="406983"/>
            </a:xfrm>
            <a:prstGeom prst="rect">
              <a:avLst/>
            </a:prstGeom>
          </p:spPr>
        </p:pic>
        <p:pic>
          <p:nvPicPr>
            <p:cNvPr id="447" name="Graphic 82">
              <a:extLst>
                <a:ext uri="{FF2B5EF4-FFF2-40B4-BE49-F238E27FC236}">
                  <a16:creationId xmlns:a16="http://schemas.microsoft.com/office/drawing/2014/main" id="{70D37B13-D1BE-989F-F85E-660B0E3A377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9160326" y="2712843"/>
              <a:ext cx="332986" cy="406983"/>
            </a:xfrm>
            <a:prstGeom prst="rect">
              <a:avLst/>
            </a:prstGeom>
          </p:spPr>
        </p:pic>
        <p:pic>
          <p:nvPicPr>
            <p:cNvPr id="448" name="Graphic 82">
              <a:extLst>
                <a:ext uri="{FF2B5EF4-FFF2-40B4-BE49-F238E27FC236}">
                  <a16:creationId xmlns:a16="http://schemas.microsoft.com/office/drawing/2014/main" id="{43B95E15-BFE3-F4DD-E493-E1A22627385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9967471" y="1988229"/>
              <a:ext cx="332986" cy="406983"/>
            </a:xfrm>
            <a:prstGeom prst="rect">
              <a:avLst/>
            </a:prstGeom>
          </p:spPr>
        </p:pic>
        <p:pic>
          <p:nvPicPr>
            <p:cNvPr id="449" name="Graphic 82">
              <a:extLst>
                <a:ext uri="{FF2B5EF4-FFF2-40B4-BE49-F238E27FC236}">
                  <a16:creationId xmlns:a16="http://schemas.microsoft.com/office/drawing/2014/main" id="{10DAC33C-A0BF-C6C1-73AC-EBE77D8D461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0986943" y="2191720"/>
              <a:ext cx="332986" cy="406983"/>
            </a:xfrm>
            <a:prstGeom prst="rect">
              <a:avLst/>
            </a:prstGeom>
          </p:spPr>
        </p:pic>
        <p:pic>
          <p:nvPicPr>
            <p:cNvPr id="464" name="Graphic 82">
              <a:extLst>
                <a:ext uri="{FF2B5EF4-FFF2-40B4-BE49-F238E27FC236}">
                  <a16:creationId xmlns:a16="http://schemas.microsoft.com/office/drawing/2014/main" id="{05DE9149-B053-D343-16DA-25CFAE1B2B4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481412" y="3689753"/>
              <a:ext cx="194686" cy="237948"/>
            </a:xfrm>
            <a:prstGeom prst="rect">
              <a:avLst/>
            </a:prstGeom>
          </p:spPr>
        </p:pic>
        <p:pic>
          <p:nvPicPr>
            <p:cNvPr id="465" name="Graphic 82">
              <a:extLst>
                <a:ext uri="{FF2B5EF4-FFF2-40B4-BE49-F238E27FC236}">
                  <a16:creationId xmlns:a16="http://schemas.microsoft.com/office/drawing/2014/main" id="{A1AA6CE0-7A64-5511-0A53-C165CF5A573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954164" y="2452217"/>
              <a:ext cx="194686" cy="237948"/>
            </a:xfrm>
            <a:prstGeom prst="rect">
              <a:avLst/>
            </a:prstGeom>
          </p:spPr>
        </p:pic>
        <p:pic>
          <p:nvPicPr>
            <p:cNvPr id="466" name="Graphic 82">
              <a:extLst>
                <a:ext uri="{FF2B5EF4-FFF2-40B4-BE49-F238E27FC236}">
                  <a16:creationId xmlns:a16="http://schemas.microsoft.com/office/drawing/2014/main" id="{D8B5F765-0FE3-2741-0E28-7618E84D4FB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842881" y="2028517"/>
              <a:ext cx="194686" cy="237948"/>
            </a:xfrm>
            <a:prstGeom prst="rect">
              <a:avLst/>
            </a:prstGeom>
          </p:spPr>
        </p:pic>
        <p:pic>
          <p:nvPicPr>
            <p:cNvPr id="467" name="Graphic 82">
              <a:extLst>
                <a:ext uri="{FF2B5EF4-FFF2-40B4-BE49-F238E27FC236}">
                  <a16:creationId xmlns:a16="http://schemas.microsoft.com/office/drawing/2014/main" id="{5053D6FB-867F-130E-81ED-FC287D30CB9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9496417" y="3381102"/>
              <a:ext cx="194686" cy="237948"/>
            </a:xfrm>
            <a:prstGeom prst="rect">
              <a:avLst/>
            </a:prstGeom>
          </p:spPr>
        </p:pic>
      </p:grpSp>
      <p:sp>
        <p:nvSpPr>
          <p:cNvPr id="450" name="Полилиния: фигура 449">
            <a:extLst>
              <a:ext uri="{FF2B5EF4-FFF2-40B4-BE49-F238E27FC236}">
                <a16:creationId xmlns:a16="http://schemas.microsoft.com/office/drawing/2014/main" id="{5EE3B098-F09B-FAC5-3BD0-923D972C853A}"/>
              </a:ext>
            </a:extLst>
          </p:cNvPr>
          <p:cNvSpPr/>
          <p:nvPr/>
        </p:nvSpPr>
        <p:spPr>
          <a:xfrm rot="19865019">
            <a:off x="5190006" y="4667072"/>
            <a:ext cx="97174" cy="166259"/>
          </a:xfrm>
          <a:custGeom>
            <a:avLst/>
            <a:gdLst>
              <a:gd name="connsiteX0" fmla="*/ 158853 w 385734"/>
              <a:gd name="connsiteY0" fmla="*/ 9175 h 609608"/>
              <a:gd name="connsiteX1" fmla="*/ 158853 w 385734"/>
              <a:gd name="connsiteY1" fmla="*/ 9175 h 609608"/>
              <a:gd name="connsiteX2" fmla="*/ 161144 w 385734"/>
              <a:gd name="connsiteY2" fmla="*/ 38967 h 609608"/>
              <a:gd name="connsiteX3" fmla="*/ 172603 w 385734"/>
              <a:gd name="connsiteY3" fmla="*/ 68760 h 609608"/>
              <a:gd name="connsiteX4" fmla="*/ 177186 w 385734"/>
              <a:gd name="connsiteY4" fmla="*/ 80218 h 609608"/>
              <a:gd name="connsiteX5" fmla="*/ 174895 w 385734"/>
              <a:gd name="connsiteY5" fmla="*/ 96261 h 609608"/>
              <a:gd name="connsiteX6" fmla="*/ 168019 w 385734"/>
              <a:gd name="connsiteY6" fmla="*/ 100844 h 609608"/>
              <a:gd name="connsiteX7" fmla="*/ 163436 w 385734"/>
              <a:gd name="connsiteY7" fmla="*/ 110011 h 609608"/>
              <a:gd name="connsiteX8" fmla="*/ 161144 w 385734"/>
              <a:gd name="connsiteY8" fmla="*/ 137512 h 609608"/>
              <a:gd name="connsiteX9" fmla="*/ 151977 w 385734"/>
              <a:gd name="connsiteY9" fmla="*/ 158137 h 609608"/>
              <a:gd name="connsiteX10" fmla="*/ 147394 w 385734"/>
              <a:gd name="connsiteY10" fmla="*/ 165012 h 609608"/>
              <a:gd name="connsiteX11" fmla="*/ 135935 w 385734"/>
              <a:gd name="connsiteY11" fmla="*/ 185638 h 609608"/>
              <a:gd name="connsiteX12" fmla="*/ 117601 w 385734"/>
              <a:gd name="connsiteY12" fmla="*/ 192513 h 609608"/>
              <a:gd name="connsiteX13" fmla="*/ 69475 w 385734"/>
              <a:gd name="connsiteY13" fmla="*/ 190221 h 609608"/>
              <a:gd name="connsiteX14" fmla="*/ 58016 w 385734"/>
              <a:gd name="connsiteY14" fmla="*/ 187930 h 609608"/>
              <a:gd name="connsiteX15" fmla="*/ 53433 w 385734"/>
              <a:gd name="connsiteY15" fmla="*/ 183346 h 609608"/>
              <a:gd name="connsiteX16" fmla="*/ 46558 w 385734"/>
              <a:gd name="connsiteY16" fmla="*/ 181055 h 609608"/>
              <a:gd name="connsiteX17" fmla="*/ 28224 w 385734"/>
              <a:gd name="connsiteY17" fmla="*/ 187930 h 609608"/>
              <a:gd name="connsiteX18" fmla="*/ 16765 w 385734"/>
              <a:gd name="connsiteY18" fmla="*/ 213139 h 609608"/>
              <a:gd name="connsiteX19" fmla="*/ 9890 w 385734"/>
              <a:gd name="connsiteY19" fmla="*/ 222306 h 609608"/>
              <a:gd name="connsiteX20" fmla="*/ 5307 w 385734"/>
              <a:gd name="connsiteY20" fmla="*/ 231473 h 609608"/>
              <a:gd name="connsiteX21" fmla="*/ 723 w 385734"/>
              <a:gd name="connsiteY21" fmla="*/ 254390 h 609608"/>
              <a:gd name="connsiteX22" fmla="*/ 7598 w 385734"/>
              <a:gd name="connsiteY22" fmla="*/ 272724 h 609608"/>
              <a:gd name="connsiteX23" fmla="*/ 19057 w 385734"/>
              <a:gd name="connsiteY23" fmla="*/ 288766 h 609608"/>
              <a:gd name="connsiteX24" fmla="*/ 25932 w 385734"/>
              <a:gd name="connsiteY24" fmla="*/ 295641 h 609608"/>
              <a:gd name="connsiteX25" fmla="*/ 30516 w 385734"/>
              <a:gd name="connsiteY25" fmla="*/ 302516 h 609608"/>
              <a:gd name="connsiteX26" fmla="*/ 53433 w 385734"/>
              <a:gd name="connsiteY26" fmla="*/ 318558 h 609608"/>
              <a:gd name="connsiteX27" fmla="*/ 69475 w 385734"/>
              <a:gd name="connsiteY27" fmla="*/ 332309 h 609608"/>
              <a:gd name="connsiteX28" fmla="*/ 99268 w 385734"/>
              <a:gd name="connsiteY28" fmla="*/ 348351 h 609608"/>
              <a:gd name="connsiteX29" fmla="*/ 108435 w 385734"/>
              <a:gd name="connsiteY29" fmla="*/ 352934 h 609608"/>
              <a:gd name="connsiteX30" fmla="*/ 115310 w 385734"/>
              <a:gd name="connsiteY30" fmla="*/ 357518 h 609608"/>
              <a:gd name="connsiteX31" fmla="*/ 140519 w 385734"/>
              <a:gd name="connsiteY31" fmla="*/ 371268 h 609608"/>
              <a:gd name="connsiteX32" fmla="*/ 154269 w 385734"/>
              <a:gd name="connsiteY32" fmla="*/ 385018 h 609608"/>
              <a:gd name="connsiteX33" fmla="*/ 158853 w 385734"/>
              <a:gd name="connsiteY33" fmla="*/ 389602 h 609608"/>
              <a:gd name="connsiteX34" fmla="*/ 165728 w 385734"/>
              <a:gd name="connsiteY34" fmla="*/ 421686 h 609608"/>
              <a:gd name="connsiteX35" fmla="*/ 177186 w 385734"/>
              <a:gd name="connsiteY35" fmla="*/ 430853 h 609608"/>
              <a:gd name="connsiteX36" fmla="*/ 186353 w 385734"/>
              <a:gd name="connsiteY36" fmla="*/ 440020 h 609608"/>
              <a:gd name="connsiteX37" fmla="*/ 202395 w 385734"/>
              <a:gd name="connsiteY37" fmla="*/ 446895 h 609608"/>
              <a:gd name="connsiteX38" fmla="*/ 241355 w 385734"/>
              <a:gd name="connsiteY38" fmla="*/ 465229 h 609608"/>
              <a:gd name="connsiteX39" fmla="*/ 245938 w 385734"/>
              <a:gd name="connsiteY39" fmla="*/ 472104 h 609608"/>
              <a:gd name="connsiteX40" fmla="*/ 236771 w 385734"/>
              <a:gd name="connsiteY40" fmla="*/ 492730 h 609608"/>
              <a:gd name="connsiteX41" fmla="*/ 239063 w 385734"/>
              <a:gd name="connsiteY41" fmla="*/ 517939 h 609608"/>
              <a:gd name="connsiteX42" fmla="*/ 255105 w 385734"/>
              <a:gd name="connsiteY42" fmla="*/ 538564 h 609608"/>
              <a:gd name="connsiteX43" fmla="*/ 257397 w 385734"/>
              <a:gd name="connsiteY43" fmla="*/ 547731 h 609608"/>
              <a:gd name="connsiteX44" fmla="*/ 261980 w 385734"/>
              <a:gd name="connsiteY44" fmla="*/ 556898 h 609608"/>
              <a:gd name="connsiteX45" fmla="*/ 264272 w 385734"/>
              <a:gd name="connsiteY45" fmla="*/ 572940 h 609608"/>
              <a:gd name="connsiteX46" fmla="*/ 266564 w 385734"/>
              <a:gd name="connsiteY46" fmla="*/ 584399 h 609608"/>
              <a:gd name="connsiteX47" fmla="*/ 268856 w 385734"/>
              <a:gd name="connsiteY47" fmla="*/ 591274 h 609608"/>
              <a:gd name="connsiteX48" fmla="*/ 273439 w 385734"/>
              <a:gd name="connsiteY48" fmla="*/ 598149 h 609608"/>
              <a:gd name="connsiteX49" fmla="*/ 278023 w 385734"/>
              <a:gd name="connsiteY49" fmla="*/ 609608 h 609608"/>
              <a:gd name="connsiteX50" fmla="*/ 284898 w 385734"/>
              <a:gd name="connsiteY50" fmla="*/ 600441 h 609608"/>
              <a:gd name="connsiteX51" fmla="*/ 289481 w 385734"/>
              <a:gd name="connsiteY51" fmla="*/ 591274 h 609608"/>
              <a:gd name="connsiteX52" fmla="*/ 298648 w 385734"/>
              <a:gd name="connsiteY52" fmla="*/ 579815 h 609608"/>
              <a:gd name="connsiteX53" fmla="*/ 312398 w 385734"/>
              <a:gd name="connsiteY53" fmla="*/ 582107 h 609608"/>
              <a:gd name="connsiteX54" fmla="*/ 333024 w 385734"/>
              <a:gd name="connsiteY54" fmla="*/ 591274 h 609608"/>
              <a:gd name="connsiteX55" fmla="*/ 355941 w 385734"/>
              <a:gd name="connsiteY55" fmla="*/ 609608 h 609608"/>
              <a:gd name="connsiteX56" fmla="*/ 358233 w 385734"/>
              <a:gd name="connsiteY56" fmla="*/ 598149 h 609608"/>
              <a:gd name="connsiteX57" fmla="*/ 355941 w 385734"/>
              <a:gd name="connsiteY57" fmla="*/ 588982 h 609608"/>
              <a:gd name="connsiteX58" fmla="*/ 353650 w 385734"/>
              <a:gd name="connsiteY58" fmla="*/ 577524 h 609608"/>
              <a:gd name="connsiteX59" fmla="*/ 351358 w 385734"/>
              <a:gd name="connsiteY59" fmla="*/ 568357 h 609608"/>
              <a:gd name="connsiteX60" fmla="*/ 342191 w 385734"/>
              <a:gd name="connsiteY60" fmla="*/ 559190 h 609608"/>
              <a:gd name="connsiteX61" fmla="*/ 337607 w 385734"/>
              <a:gd name="connsiteY61" fmla="*/ 552315 h 609608"/>
              <a:gd name="connsiteX62" fmla="*/ 328441 w 385734"/>
              <a:gd name="connsiteY62" fmla="*/ 522522 h 609608"/>
              <a:gd name="connsiteX63" fmla="*/ 326149 w 385734"/>
              <a:gd name="connsiteY63" fmla="*/ 515647 h 609608"/>
              <a:gd name="connsiteX64" fmla="*/ 316982 w 385734"/>
              <a:gd name="connsiteY64" fmla="*/ 504188 h 609608"/>
              <a:gd name="connsiteX65" fmla="*/ 314690 w 385734"/>
              <a:gd name="connsiteY65" fmla="*/ 495021 h 609608"/>
              <a:gd name="connsiteX66" fmla="*/ 310107 w 385734"/>
              <a:gd name="connsiteY66" fmla="*/ 469812 h 609608"/>
              <a:gd name="connsiteX67" fmla="*/ 300940 w 385734"/>
              <a:gd name="connsiteY67" fmla="*/ 465229 h 609608"/>
              <a:gd name="connsiteX68" fmla="*/ 294065 w 385734"/>
              <a:gd name="connsiteY68" fmla="*/ 462937 h 609608"/>
              <a:gd name="connsiteX69" fmla="*/ 280314 w 385734"/>
              <a:gd name="connsiteY69" fmla="*/ 456062 h 609608"/>
              <a:gd name="connsiteX70" fmla="*/ 268856 w 385734"/>
              <a:gd name="connsiteY70" fmla="*/ 442312 h 609608"/>
              <a:gd name="connsiteX71" fmla="*/ 264272 w 385734"/>
              <a:gd name="connsiteY71" fmla="*/ 430853 h 609608"/>
              <a:gd name="connsiteX72" fmla="*/ 266564 w 385734"/>
              <a:gd name="connsiteY72" fmla="*/ 366685 h 609608"/>
              <a:gd name="connsiteX73" fmla="*/ 275731 w 385734"/>
              <a:gd name="connsiteY73" fmla="*/ 368976 h 609608"/>
              <a:gd name="connsiteX74" fmla="*/ 289481 w 385734"/>
              <a:gd name="connsiteY74" fmla="*/ 375852 h 609608"/>
              <a:gd name="connsiteX75" fmla="*/ 305523 w 385734"/>
              <a:gd name="connsiteY75" fmla="*/ 373560 h 609608"/>
              <a:gd name="connsiteX76" fmla="*/ 312398 w 385734"/>
              <a:gd name="connsiteY76" fmla="*/ 366685 h 609608"/>
              <a:gd name="connsiteX77" fmla="*/ 323857 w 385734"/>
              <a:gd name="connsiteY77" fmla="*/ 350642 h 609608"/>
              <a:gd name="connsiteX78" fmla="*/ 344483 w 385734"/>
              <a:gd name="connsiteY78" fmla="*/ 286474 h 609608"/>
              <a:gd name="connsiteX79" fmla="*/ 355941 w 385734"/>
              <a:gd name="connsiteY79" fmla="*/ 284182 h 609608"/>
              <a:gd name="connsiteX80" fmla="*/ 369692 w 385734"/>
              <a:gd name="connsiteY80" fmla="*/ 277307 h 609608"/>
              <a:gd name="connsiteX81" fmla="*/ 360525 w 385734"/>
              <a:gd name="connsiteY81" fmla="*/ 252098 h 609608"/>
              <a:gd name="connsiteX82" fmla="*/ 360525 w 385734"/>
              <a:gd name="connsiteY82" fmla="*/ 215430 h 609608"/>
              <a:gd name="connsiteX83" fmla="*/ 369692 w 385734"/>
              <a:gd name="connsiteY83" fmla="*/ 199388 h 609608"/>
              <a:gd name="connsiteX84" fmla="*/ 371983 w 385734"/>
              <a:gd name="connsiteY84" fmla="*/ 183346 h 609608"/>
              <a:gd name="connsiteX85" fmla="*/ 369692 w 385734"/>
              <a:gd name="connsiteY85" fmla="*/ 165012 h 609608"/>
              <a:gd name="connsiteX86" fmla="*/ 367400 w 385734"/>
              <a:gd name="connsiteY86" fmla="*/ 158137 h 609608"/>
              <a:gd name="connsiteX87" fmla="*/ 365108 w 385734"/>
              <a:gd name="connsiteY87" fmla="*/ 148970 h 609608"/>
              <a:gd name="connsiteX88" fmla="*/ 367400 w 385734"/>
              <a:gd name="connsiteY88" fmla="*/ 132928 h 609608"/>
              <a:gd name="connsiteX89" fmla="*/ 385734 w 385734"/>
              <a:gd name="connsiteY89" fmla="*/ 119178 h 609608"/>
              <a:gd name="connsiteX90" fmla="*/ 383442 w 385734"/>
              <a:gd name="connsiteY90" fmla="*/ 112303 h 609608"/>
              <a:gd name="connsiteX91" fmla="*/ 376567 w 385734"/>
              <a:gd name="connsiteY91" fmla="*/ 110011 h 609608"/>
              <a:gd name="connsiteX92" fmla="*/ 365108 w 385734"/>
              <a:gd name="connsiteY92" fmla="*/ 105427 h 609608"/>
              <a:gd name="connsiteX93" fmla="*/ 342191 w 385734"/>
              <a:gd name="connsiteY93" fmla="*/ 128345 h 609608"/>
              <a:gd name="connsiteX94" fmla="*/ 328441 w 385734"/>
              <a:gd name="connsiteY94" fmla="*/ 142095 h 609608"/>
              <a:gd name="connsiteX95" fmla="*/ 310107 w 385734"/>
              <a:gd name="connsiteY95" fmla="*/ 128345 h 609608"/>
              <a:gd name="connsiteX96" fmla="*/ 289481 w 385734"/>
              <a:gd name="connsiteY96" fmla="*/ 105427 h 609608"/>
              <a:gd name="connsiteX97" fmla="*/ 287189 w 385734"/>
              <a:gd name="connsiteY97" fmla="*/ 98552 h 609608"/>
              <a:gd name="connsiteX98" fmla="*/ 282606 w 385734"/>
              <a:gd name="connsiteY98" fmla="*/ 91677 h 609608"/>
              <a:gd name="connsiteX99" fmla="*/ 278023 w 385734"/>
              <a:gd name="connsiteY99" fmla="*/ 82510 h 609608"/>
              <a:gd name="connsiteX100" fmla="*/ 271147 w 385734"/>
              <a:gd name="connsiteY100" fmla="*/ 75635 h 609608"/>
              <a:gd name="connsiteX101" fmla="*/ 259689 w 385734"/>
              <a:gd name="connsiteY101" fmla="*/ 64176 h 609608"/>
              <a:gd name="connsiteX102" fmla="*/ 248230 w 385734"/>
              <a:gd name="connsiteY102" fmla="*/ 45842 h 609608"/>
              <a:gd name="connsiteX103" fmla="*/ 239063 w 385734"/>
              <a:gd name="connsiteY103" fmla="*/ 34384 h 609608"/>
              <a:gd name="connsiteX104" fmla="*/ 218438 w 385734"/>
              <a:gd name="connsiteY104" fmla="*/ 29800 h 609608"/>
              <a:gd name="connsiteX105" fmla="*/ 206979 w 385734"/>
              <a:gd name="connsiteY105" fmla="*/ 16050 h 609608"/>
              <a:gd name="connsiteX106" fmla="*/ 200104 w 385734"/>
              <a:gd name="connsiteY106" fmla="*/ 11467 h 609608"/>
              <a:gd name="connsiteX107" fmla="*/ 195520 w 385734"/>
              <a:gd name="connsiteY107" fmla="*/ 6883 h 609608"/>
              <a:gd name="connsiteX108" fmla="*/ 168019 w 385734"/>
              <a:gd name="connsiteY108" fmla="*/ 8 h 609608"/>
              <a:gd name="connsiteX109" fmla="*/ 158853 w 385734"/>
              <a:gd name="connsiteY109" fmla="*/ 9175 h 609608"/>
              <a:gd name="connsiteX0" fmla="*/ 158853 w 385734"/>
              <a:gd name="connsiteY0" fmla="*/ 9175 h 609608"/>
              <a:gd name="connsiteX1" fmla="*/ 158853 w 385734"/>
              <a:gd name="connsiteY1" fmla="*/ 9175 h 609608"/>
              <a:gd name="connsiteX2" fmla="*/ 161144 w 385734"/>
              <a:gd name="connsiteY2" fmla="*/ 38967 h 609608"/>
              <a:gd name="connsiteX3" fmla="*/ 172603 w 385734"/>
              <a:gd name="connsiteY3" fmla="*/ 68760 h 609608"/>
              <a:gd name="connsiteX4" fmla="*/ 177186 w 385734"/>
              <a:gd name="connsiteY4" fmla="*/ 80218 h 609608"/>
              <a:gd name="connsiteX5" fmla="*/ 174895 w 385734"/>
              <a:gd name="connsiteY5" fmla="*/ 96261 h 609608"/>
              <a:gd name="connsiteX6" fmla="*/ 168019 w 385734"/>
              <a:gd name="connsiteY6" fmla="*/ 100844 h 609608"/>
              <a:gd name="connsiteX7" fmla="*/ 163436 w 385734"/>
              <a:gd name="connsiteY7" fmla="*/ 110011 h 609608"/>
              <a:gd name="connsiteX8" fmla="*/ 161144 w 385734"/>
              <a:gd name="connsiteY8" fmla="*/ 137512 h 609608"/>
              <a:gd name="connsiteX9" fmla="*/ 151977 w 385734"/>
              <a:gd name="connsiteY9" fmla="*/ 158137 h 609608"/>
              <a:gd name="connsiteX10" fmla="*/ 147394 w 385734"/>
              <a:gd name="connsiteY10" fmla="*/ 165012 h 609608"/>
              <a:gd name="connsiteX11" fmla="*/ 135935 w 385734"/>
              <a:gd name="connsiteY11" fmla="*/ 185638 h 609608"/>
              <a:gd name="connsiteX12" fmla="*/ 117601 w 385734"/>
              <a:gd name="connsiteY12" fmla="*/ 192513 h 609608"/>
              <a:gd name="connsiteX13" fmla="*/ 69475 w 385734"/>
              <a:gd name="connsiteY13" fmla="*/ 190221 h 609608"/>
              <a:gd name="connsiteX14" fmla="*/ 58016 w 385734"/>
              <a:gd name="connsiteY14" fmla="*/ 187930 h 609608"/>
              <a:gd name="connsiteX15" fmla="*/ 53433 w 385734"/>
              <a:gd name="connsiteY15" fmla="*/ 183346 h 609608"/>
              <a:gd name="connsiteX16" fmla="*/ 46558 w 385734"/>
              <a:gd name="connsiteY16" fmla="*/ 181055 h 609608"/>
              <a:gd name="connsiteX17" fmla="*/ 28224 w 385734"/>
              <a:gd name="connsiteY17" fmla="*/ 187930 h 609608"/>
              <a:gd name="connsiteX18" fmla="*/ 16765 w 385734"/>
              <a:gd name="connsiteY18" fmla="*/ 213139 h 609608"/>
              <a:gd name="connsiteX19" fmla="*/ 9890 w 385734"/>
              <a:gd name="connsiteY19" fmla="*/ 222306 h 609608"/>
              <a:gd name="connsiteX20" fmla="*/ 5307 w 385734"/>
              <a:gd name="connsiteY20" fmla="*/ 231473 h 609608"/>
              <a:gd name="connsiteX21" fmla="*/ 723 w 385734"/>
              <a:gd name="connsiteY21" fmla="*/ 254390 h 609608"/>
              <a:gd name="connsiteX22" fmla="*/ 7598 w 385734"/>
              <a:gd name="connsiteY22" fmla="*/ 272724 h 609608"/>
              <a:gd name="connsiteX23" fmla="*/ 19057 w 385734"/>
              <a:gd name="connsiteY23" fmla="*/ 288766 h 609608"/>
              <a:gd name="connsiteX24" fmla="*/ 25932 w 385734"/>
              <a:gd name="connsiteY24" fmla="*/ 295641 h 609608"/>
              <a:gd name="connsiteX25" fmla="*/ 30516 w 385734"/>
              <a:gd name="connsiteY25" fmla="*/ 302516 h 609608"/>
              <a:gd name="connsiteX26" fmla="*/ 53433 w 385734"/>
              <a:gd name="connsiteY26" fmla="*/ 318558 h 609608"/>
              <a:gd name="connsiteX27" fmla="*/ 69475 w 385734"/>
              <a:gd name="connsiteY27" fmla="*/ 332309 h 609608"/>
              <a:gd name="connsiteX28" fmla="*/ 99268 w 385734"/>
              <a:gd name="connsiteY28" fmla="*/ 348351 h 609608"/>
              <a:gd name="connsiteX29" fmla="*/ 108435 w 385734"/>
              <a:gd name="connsiteY29" fmla="*/ 352934 h 609608"/>
              <a:gd name="connsiteX30" fmla="*/ 115310 w 385734"/>
              <a:gd name="connsiteY30" fmla="*/ 357518 h 609608"/>
              <a:gd name="connsiteX31" fmla="*/ 140519 w 385734"/>
              <a:gd name="connsiteY31" fmla="*/ 371268 h 609608"/>
              <a:gd name="connsiteX32" fmla="*/ 154269 w 385734"/>
              <a:gd name="connsiteY32" fmla="*/ 385018 h 609608"/>
              <a:gd name="connsiteX33" fmla="*/ 158853 w 385734"/>
              <a:gd name="connsiteY33" fmla="*/ 389602 h 609608"/>
              <a:gd name="connsiteX34" fmla="*/ 165728 w 385734"/>
              <a:gd name="connsiteY34" fmla="*/ 421686 h 609608"/>
              <a:gd name="connsiteX35" fmla="*/ 177186 w 385734"/>
              <a:gd name="connsiteY35" fmla="*/ 430853 h 609608"/>
              <a:gd name="connsiteX36" fmla="*/ 186353 w 385734"/>
              <a:gd name="connsiteY36" fmla="*/ 440020 h 609608"/>
              <a:gd name="connsiteX37" fmla="*/ 202395 w 385734"/>
              <a:gd name="connsiteY37" fmla="*/ 446895 h 609608"/>
              <a:gd name="connsiteX38" fmla="*/ 241355 w 385734"/>
              <a:gd name="connsiteY38" fmla="*/ 465229 h 609608"/>
              <a:gd name="connsiteX39" fmla="*/ 245938 w 385734"/>
              <a:gd name="connsiteY39" fmla="*/ 472104 h 609608"/>
              <a:gd name="connsiteX40" fmla="*/ 236771 w 385734"/>
              <a:gd name="connsiteY40" fmla="*/ 492730 h 609608"/>
              <a:gd name="connsiteX41" fmla="*/ 239063 w 385734"/>
              <a:gd name="connsiteY41" fmla="*/ 517939 h 609608"/>
              <a:gd name="connsiteX42" fmla="*/ 255105 w 385734"/>
              <a:gd name="connsiteY42" fmla="*/ 538564 h 609608"/>
              <a:gd name="connsiteX43" fmla="*/ 257397 w 385734"/>
              <a:gd name="connsiteY43" fmla="*/ 547731 h 609608"/>
              <a:gd name="connsiteX44" fmla="*/ 261980 w 385734"/>
              <a:gd name="connsiteY44" fmla="*/ 556898 h 609608"/>
              <a:gd name="connsiteX45" fmla="*/ 264272 w 385734"/>
              <a:gd name="connsiteY45" fmla="*/ 572940 h 609608"/>
              <a:gd name="connsiteX46" fmla="*/ 266564 w 385734"/>
              <a:gd name="connsiteY46" fmla="*/ 584399 h 609608"/>
              <a:gd name="connsiteX47" fmla="*/ 268856 w 385734"/>
              <a:gd name="connsiteY47" fmla="*/ 591274 h 609608"/>
              <a:gd name="connsiteX48" fmla="*/ 273439 w 385734"/>
              <a:gd name="connsiteY48" fmla="*/ 598149 h 609608"/>
              <a:gd name="connsiteX49" fmla="*/ 278023 w 385734"/>
              <a:gd name="connsiteY49" fmla="*/ 609608 h 609608"/>
              <a:gd name="connsiteX50" fmla="*/ 284898 w 385734"/>
              <a:gd name="connsiteY50" fmla="*/ 600441 h 609608"/>
              <a:gd name="connsiteX51" fmla="*/ 289481 w 385734"/>
              <a:gd name="connsiteY51" fmla="*/ 591274 h 609608"/>
              <a:gd name="connsiteX52" fmla="*/ 298648 w 385734"/>
              <a:gd name="connsiteY52" fmla="*/ 579815 h 609608"/>
              <a:gd name="connsiteX53" fmla="*/ 312398 w 385734"/>
              <a:gd name="connsiteY53" fmla="*/ 582107 h 609608"/>
              <a:gd name="connsiteX54" fmla="*/ 333024 w 385734"/>
              <a:gd name="connsiteY54" fmla="*/ 591274 h 609608"/>
              <a:gd name="connsiteX55" fmla="*/ 355941 w 385734"/>
              <a:gd name="connsiteY55" fmla="*/ 609608 h 609608"/>
              <a:gd name="connsiteX56" fmla="*/ 358233 w 385734"/>
              <a:gd name="connsiteY56" fmla="*/ 598149 h 609608"/>
              <a:gd name="connsiteX57" fmla="*/ 355941 w 385734"/>
              <a:gd name="connsiteY57" fmla="*/ 588982 h 609608"/>
              <a:gd name="connsiteX58" fmla="*/ 353650 w 385734"/>
              <a:gd name="connsiteY58" fmla="*/ 577524 h 609608"/>
              <a:gd name="connsiteX59" fmla="*/ 351358 w 385734"/>
              <a:gd name="connsiteY59" fmla="*/ 568357 h 609608"/>
              <a:gd name="connsiteX60" fmla="*/ 342191 w 385734"/>
              <a:gd name="connsiteY60" fmla="*/ 559190 h 609608"/>
              <a:gd name="connsiteX61" fmla="*/ 337607 w 385734"/>
              <a:gd name="connsiteY61" fmla="*/ 552315 h 609608"/>
              <a:gd name="connsiteX62" fmla="*/ 328441 w 385734"/>
              <a:gd name="connsiteY62" fmla="*/ 522522 h 609608"/>
              <a:gd name="connsiteX63" fmla="*/ 326149 w 385734"/>
              <a:gd name="connsiteY63" fmla="*/ 515647 h 609608"/>
              <a:gd name="connsiteX64" fmla="*/ 316982 w 385734"/>
              <a:gd name="connsiteY64" fmla="*/ 504188 h 609608"/>
              <a:gd name="connsiteX65" fmla="*/ 314690 w 385734"/>
              <a:gd name="connsiteY65" fmla="*/ 495021 h 609608"/>
              <a:gd name="connsiteX66" fmla="*/ 310107 w 385734"/>
              <a:gd name="connsiteY66" fmla="*/ 469812 h 609608"/>
              <a:gd name="connsiteX67" fmla="*/ 300940 w 385734"/>
              <a:gd name="connsiteY67" fmla="*/ 465229 h 609608"/>
              <a:gd name="connsiteX68" fmla="*/ 294065 w 385734"/>
              <a:gd name="connsiteY68" fmla="*/ 462937 h 609608"/>
              <a:gd name="connsiteX69" fmla="*/ 280314 w 385734"/>
              <a:gd name="connsiteY69" fmla="*/ 456062 h 609608"/>
              <a:gd name="connsiteX70" fmla="*/ 268856 w 385734"/>
              <a:gd name="connsiteY70" fmla="*/ 442312 h 609608"/>
              <a:gd name="connsiteX71" fmla="*/ 264272 w 385734"/>
              <a:gd name="connsiteY71" fmla="*/ 430853 h 609608"/>
              <a:gd name="connsiteX72" fmla="*/ 266564 w 385734"/>
              <a:gd name="connsiteY72" fmla="*/ 366685 h 609608"/>
              <a:gd name="connsiteX73" fmla="*/ 275731 w 385734"/>
              <a:gd name="connsiteY73" fmla="*/ 368976 h 609608"/>
              <a:gd name="connsiteX74" fmla="*/ 289481 w 385734"/>
              <a:gd name="connsiteY74" fmla="*/ 375852 h 609608"/>
              <a:gd name="connsiteX75" fmla="*/ 305523 w 385734"/>
              <a:gd name="connsiteY75" fmla="*/ 373560 h 609608"/>
              <a:gd name="connsiteX76" fmla="*/ 312398 w 385734"/>
              <a:gd name="connsiteY76" fmla="*/ 366685 h 609608"/>
              <a:gd name="connsiteX77" fmla="*/ 323857 w 385734"/>
              <a:gd name="connsiteY77" fmla="*/ 350642 h 609608"/>
              <a:gd name="connsiteX78" fmla="*/ 344483 w 385734"/>
              <a:gd name="connsiteY78" fmla="*/ 286474 h 609608"/>
              <a:gd name="connsiteX79" fmla="*/ 355941 w 385734"/>
              <a:gd name="connsiteY79" fmla="*/ 284182 h 609608"/>
              <a:gd name="connsiteX80" fmla="*/ 369692 w 385734"/>
              <a:gd name="connsiteY80" fmla="*/ 277307 h 609608"/>
              <a:gd name="connsiteX81" fmla="*/ 360525 w 385734"/>
              <a:gd name="connsiteY81" fmla="*/ 252098 h 609608"/>
              <a:gd name="connsiteX82" fmla="*/ 360525 w 385734"/>
              <a:gd name="connsiteY82" fmla="*/ 215430 h 609608"/>
              <a:gd name="connsiteX83" fmla="*/ 369692 w 385734"/>
              <a:gd name="connsiteY83" fmla="*/ 199388 h 609608"/>
              <a:gd name="connsiteX84" fmla="*/ 371983 w 385734"/>
              <a:gd name="connsiteY84" fmla="*/ 183346 h 609608"/>
              <a:gd name="connsiteX85" fmla="*/ 369692 w 385734"/>
              <a:gd name="connsiteY85" fmla="*/ 165012 h 609608"/>
              <a:gd name="connsiteX86" fmla="*/ 367400 w 385734"/>
              <a:gd name="connsiteY86" fmla="*/ 158137 h 609608"/>
              <a:gd name="connsiteX87" fmla="*/ 365108 w 385734"/>
              <a:gd name="connsiteY87" fmla="*/ 148970 h 609608"/>
              <a:gd name="connsiteX88" fmla="*/ 367400 w 385734"/>
              <a:gd name="connsiteY88" fmla="*/ 132928 h 609608"/>
              <a:gd name="connsiteX89" fmla="*/ 385734 w 385734"/>
              <a:gd name="connsiteY89" fmla="*/ 119178 h 609608"/>
              <a:gd name="connsiteX90" fmla="*/ 383442 w 385734"/>
              <a:gd name="connsiteY90" fmla="*/ 112303 h 609608"/>
              <a:gd name="connsiteX91" fmla="*/ 376567 w 385734"/>
              <a:gd name="connsiteY91" fmla="*/ 110011 h 609608"/>
              <a:gd name="connsiteX92" fmla="*/ 365108 w 385734"/>
              <a:gd name="connsiteY92" fmla="*/ 105427 h 609608"/>
              <a:gd name="connsiteX93" fmla="*/ 342191 w 385734"/>
              <a:gd name="connsiteY93" fmla="*/ 128345 h 609608"/>
              <a:gd name="connsiteX94" fmla="*/ 328441 w 385734"/>
              <a:gd name="connsiteY94" fmla="*/ 142095 h 609608"/>
              <a:gd name="connsiteX95" fmla="*/ 310107 w 385734"/>
              <a:gd name="connsiteY95" fmla="*/ 128345 h 609608"/>
              <a:gd name="connsiteX96" fmla="*/ 289481 w 385734"/>
              <a:gd name="connsiteY96" fmla="*/ 105427 h 609608"/>
              <a:gd name="connsiteX97" fmla="*/ 287189 w 385734"/>
              <a:gd name="connsiteY97" fmla="*/ 98552 h 609608"/>
              <a:gd name="connsiteX98" fmla="*/ 282606 w 385734"/>
              <a:gd name="connsiteY98" fmla="*/ 91677 h 609608"/>
              <a:gd name="connsiteX99" fmla="*/ 278023 w 385734"/>
              <a:gd name="connsiteY99" fmla="*/ 82510 h 609608"/>
              <a:gd name="connsiteX100" fmla="*/ 271147 w 385734"/>
              <a:gd name="connsiteY100" fmla="*/ 75635 h 609608"/>
              <a:gd name="connsiteX101" fmla="*/ 259689 w 385734"/>
              <a:gd name="connsiteY101" fmla="*/ 64176 h 609608"/>
              <a:gd name="connsiteX102" fmla="*/ 248230 w 385734"/>
              <a:gd name="connsiteY102" fmla="*/ 45842 h 609608"/>
              <a:gd name="connsiteX103" fmla="*/ 239063 w 385734"/>
              <a:gd name="connsiteY103" fmla="*/ 34384 h 609608"/>
              <a:gd name="connsiteX104" fmla="*/ 218438 w 385734"/>
              <a:gd name="connsiteY104" fmla="*/ 29800 h 609608"/>
              <a:gd name="connsiteX105" fmla="*/ 206979 w 385734"/>
              <a:gd name="connsiteY105" fmla="*/ 16050 h 609608"/>
              <a:gd name="connsiteX106" fmla="*/ 200104 w 385734"/>
              <a:gd name="connsiteY106" fmla="*/ 11467 h 609608"/>
              <a:gd name="connsiteX107" fmla="*/ 195520 w 385734"/>
              <a:gd name="connsiteY107" fmla="*/ 6883 h 609608"/>
              <a:gd name="connsiteX108" fmla="*/ 168019 w 385734"/>
              <a:gd name="connsiteY108" fmla="*/ 8 h 609608"/>
              <a:gd name="connsiteX109" fmla="*/ 158853 w 385734"/>
              <a:gd name="connsiteY109" fmla="*/ 9175 h 609608"/>
              <a:gd name="connsiteX0" fmla="*/ 158853 w 385734"/>
              <a:gd name="connsiteY0" fmla="*/ 9175 h 609608"/>
              <a:gd name="connsiteX1" fmla="*/ 158853 w 385734"/>
              <a:gd name="connsiteY1" fmla="*/ 9175 h 609608"/>
              <a:gd name="connsiteX2" fmla="*/ 161144 w 385734"/>
              <a:gd name="connsiteY2" fmla="*/ 38967 h 609608"/>
              <a:gd name="connsiteX3" fmla="*/ 172603 w 385734"/>
              <a:gd name="connsiteY3" fmla="*/ 68760 h 609608"/>
              <a:gd name="connsiteX4" fmla="*/ 177186 w 385734"/>
              <a:gd name="connsiteY4" fmla="*/ 80218 h 609608"/>
              <a:gd name="connsiteX5" fmla="*/ 174895 w 385734"/>
              <a:gd name="connsiteY5" fmla="*/ 96261 h 609608"/>
              <a:gd name="connsiteX6" fmla="*/ 168019 w 385734"/>
              <a:gd name="connsiteY6" fmla="*/ 100844 h 609608"/>
              <a:gd name="connsiteX7" fmla="*/ 163436 w 385734"/>
              <a:gd name="connsiteY7" fmla="*/ 110011 h 609608"/>
              <a:gd name="connsiteX8" fmla="*/ 161144 w 385734"/>
              <a:gd name="connsiteY8" fmla="*/ 137512 h 609608"/>
              <a:gd name="connsiteX9" fmla="*/ 151977 w 385734"/>
              <a:gd name="connsiteY9" fmla="*/ 158137 h 609608"/>
              <a:gd name="connsiteX10" fmla="*/ 147394 w 385734"/>
              <a:gd name="connsiteY10" fmla="*/ 165012 h 609608"/>
              <a:gd name="connsiteX11" fmla="*/ 135935 w 385734"/>
              <a:gd name="connsiteY11" fmla="*/ 185638 h 609608"/>
              <a:gd name="connsiteX12" fmla="*/ 117601 w 385734"/>
              <a:gd name="connsiteY12" fmla="*/ 192513 h 609608"/>
              <a:gd name="connsiteX13" fmla="*/ 69475 w 385734"/>
              <a:gd name="connsiteY13" fmla="*/ 190221 h 609608"/>
              <a:gd name="connsiteX14" fmla="*/ 58016 w 385734"/>
              <a:gd name="connsiteY14" fmla="*/ 187930 h 609608"/>
              <a:gd name="connsiteX15" fmla="*/ 53433 w 385734"/>
              <a:gd name="connsiteY15" fmla="*/ 183346 h 609608"/>
              <a:gd name="connsiteX16" fmla="*/ 46558 w 385734"/>
              <a:gd name="connsiteY16" fmla="*/ 181055 h 609608"/>
              <a:gd name="connsiteX17" fmla="*/ 28224 w 385734"/>
              <a:gd name="connsiteY17" fmla="*/ 187930 h 609608"/>
              <a:gd name="connsiteX18" fmla="*/ 16765 w 385734"/>
              <a:gd name="connsiteY18" fmla="*/ 213139 h 609608"/>
              <a:gd name="connsiteX19" fmla="*/ 9890 w 385734"/>
              <a:gd name="connsiteY19" fmla="*/ 222306 h 609608"/>
              <a:gd name="connsiteX20" fmla="*/ 5307 w 385734"/>
              <a:gd name="connsiteY20" fmla="*/ 231473 h 609608"/>
              <a:gd name="connsiteX21" fmla="*/ 723 w 385734"/>
              <a:gd name="connsiteY21" fmla="*/ 254390 h 609608"/>
              <a:gd name="connsiteX22" fmla="*/ 7598 w 385734"/>
              <a:gd name="connsiteY22" fmla="*/ 272724 h 609608"/>
              <a:gd name="connsiteX23" fmla="*/ 19057 w 385734"/>
              <a:gd name="connsiteY23" fmla="*/ 288766 h 609608"/>
              <a:gd name="connsiteX24" fmla="*/ 25932 w 385734"/>
              <a:gd name="connsiteY24" fmla="*/ 295641 h 609608"/>
              <a:gd name="connsiteX25" fmla="*/ 30516 w 385734"/>
              <a:gd name="connsiteY25" fmla="*/ 302516 h 609608"/>
              <a:gd name="connsiteX26" fmla="*/ 53433 w 385734"/>
              <a:gd name="connsiteY26" fmla="*/ 318558 h 609608"/>
              <a:gd name="connsiteX27" fmla="*/ 69475 w 385734"/>
              <a:gd name="connsiteY27" fmla="*/ 332309 h 609608"/>
              <a:gd name="connsiteX28" fmla="*/ 99268 w 385734"/>
              <a:gd name="connsiteY28" fmla="*/ 348351 h 609608"/>
              <a:gd name="connsiteX29" fmla="*/ 108435 w 385734"/>
              <a:gd name="connsiteY29" fmla="*/ 352934 h 609608"/>
              <a:gd name="connsiteX30" fmla="*/ 115310 w 385734"/>
              <a:gd name="connsiteY30" fmla="*/ 357518 h 609608"/>
              <a:gd name="connsiteX31" fmla="*/ 140519 w 385734"/>
              <a:gd name="connsiteY31" fmla="*/ 371268 h 609608"/>
              <a:gd name="connsiteX32" fmla="*/ 154269 w 385734"/>
              <a:gd name="connsiteY32" fmla="*/ 385018 h 609608"/>
              <a:gd name="connsiteX33" fmla="*/ 158853 w 385734"/>
              <a:gd name="connsiteY33" fmla="*/ 389602 h 609608"/>
              <a:gd name="connsiteX34" fmla="*/ 165728 w 385734"/>
              <a:gd name="connsiteY34" fmla="*/ 421686 h 609608"/>
              <a:gd name="connsiteX35" fmla="*/ 177186 w 385734"/>
              <a:gd name="connsiteY35" fmla="*/ 430853 h 609608"/>
              <a:gd name="connsiteX36" fmla="*/ 186353 w 385734"/>
              <a:gd name="connsiteY36" fmla="*/ 440020 h 609608"/>
              <a:gd name="connsiteX37" fmla="*/ 202395 w 385734"/>
              <a:gd name="connsiteY37" fmla="*/ 446895 h 609608"/>
              <a:gd name="connsiteX38" fmla="*/ 241355 w 385734"/>
              <a:gd name="connsiteY38" fmla="*/ 465229 h 609608"/>
              <a:gd name="connsiteX39" fmla="*/ 245938 w 385734"/>
              <a:gd name="connsiteY39" fmla="*/ 472104 h 609608"/>
              <a:gd name="connsiteX40" fmla="*/ 236771 w 385734"/>
              <a:gd name="connsiteY40" fmla="*/ 492730 h 609608"/>
              <a:gd name="connsiteX41" fmla="*/ 239063 w 385734"/>
              <a:gd name="connsiteY41" fmla="*/ 517939 h 609608"/>
              <a:gd name="connsiteX42" fmla="*/ 255105 w 385734"/>
              <a:gd name="connsiteY42" fmla="*/ 538564 h 609608"/>
              <a:gd name="connsiteX43" fmla="*/ 257397 w 385734"/>
              <a:gd name="connsiteY43" fmla="*/ 547731 h 609608"/>
              <a:gd name="connsiteX44" fmla="*/ 261980 w 385734"/>
              <a:gd name="connsiteY44" fmla="*/ 556898 h 609608"/>
              <a:gd name="connsiteX45" fmla="*/ 264272 w 385734"/>
              <a:gd name="connsiteY45" fmla="*/ 572940 h 609608"/>
              <a:gd name="connsiteX46" fmla="*/ 266564 w 385734"/>
              <a:gd name="connsiteY46" fmla="*/ 584399 h 609608"/>
              <a:gd name="connsiteX47" fmla="*/ 268856 w 385734"/>
              <a:gd name="connsiteY47" fmla="*/ 591274 h 609608"/>
              <a:gd name="connsiteX48" fmla="*/ 273439 w 385734"/>
              <a:gd name="connsiteY48" fmla="*/ 598149 h 609608"/>
              <a:gd name="connsiteX49" fmla="*/ 278023 w 385734"/>
              <a:gd name="connsiteY49" fmla="*/ 609608 h 609608"/>
              <a:gd name="connsiteX50" fmla="*/ 284898 w 385734"/>
              <a:gd name="connsiteY50" fmla="*/ 600441 h 609608"/>
              <a:gd name="connsiteX51" fmla="*/ 289481 w 385734"/>
              <a:gd name="connsiteY51" fmla="*/ 591274 h 609608"/>
              <a:gd name="connsiteX52" fmla="*/ 298648 w 385734"/>
              <a:gd name="connsiteY52" fmla="*/ 579815 h 609608"/>
              <a:gd name="connsiteX53" fmla="*/ 312398 w 385734"/>
              <a:gd name="connsiteY53" fmla="*/ 582107 h 609608"/>
              <a:gd name="connsiteX54" fmla="*/ 333024 w 385734"/>
              <a:gd name="connsiteY54" fmla="*/ 591274 h 609608"/>
              <a:gd name="connsiteX55" fmla="*/ 355941 w 385734"/>
              <a:gd name="connsiteY55" fmla="*/ 609608 h 609608"/>
              <a:gd name="connsiteX56" fmla="*/ 358233 w 385734"/>
              <a:gd name="connsiteY56" fmla="*/ 598149 h 609608"/>
              <a:gd name="connsiteX57" fmla="*/ 355941 w 385734"/>
              <a:gd name="connsiteY57" fmla="*/ 588982 h 609608"/>
              <a:gd name="connsiteX58" fmla="*/ 353650 w 385734"/>
              <a:gd name="connsiteY58" fmla="*/ 577524 h 609608"/>
              <a:gd name="connsiteX59" fmla="*/ 351358 w 385734"/>
              <a:gd name="connsiteY59" fmla="*/ 568357 h 609608"/>
              <a:gd name="connsiteX60" fmla="*/ 342191 w 385734"/>
              <a:gd name="connsiteY60" fmla="*/ 559190 h 609608"/>
              <a:gd name="connsiteX61" fmla="*/ 337607 w 385734"/>
              <a:gd name="connsiteY61" fmla="*/ 552315 h 609608"/>
              <a:gd name="connsiteX62" fmla="*/ 328441 w 385734"/>
              <a:gd name="connsiteY62" fmla="*/ 522522 h 609608"/>
              <a:gd name="connsiteX63" fmla="*/ 326149 w 385734"/>
              <a:gd name="connsiteY63" fmla="*/ 515647 h 609608"/>
              <a:gd name="connsiteX64" fmla="*/ 316982 w 385734"/>
              <a:gd name="connsiteY64" fmla="*/ 504188 h 609608"/>
              <a:gd name="connsiteX65" fmla="*/ 314690 w 385734"/>
              <a:gd name="connsiteY65" fmla="*/ 495021 h 609608"/>
              <a:gd name="connsiteX66" fmla="*/ 310107 w 385734"/>
              <a:gd name="connsiteY66" fmla="*/ 469812 h 609608"/>
              <a:gd name="connsiteX67" fmla="*/ 300940 w 385734"/>
              <a:gd name="connsiteY67" fmla="*/ 465229 h 609608"/>
              <a:gd name="connsiteX68" fmla="*/ 294065 w 385734"/>
              <a:gd name="connsiteY68" fmla="*/ 462937 h 609608"/>
              <a:gd name="connsiteX69" fmla="*/ 280314 w 385734"/>
              <a:gd name="connsiteY69" fmla="*/ 456062 h 609608"/>
              <a:gd name="connsiteX70" fmla="*/ 268856 w 385734"/>
              <a:gd name="connsiteY70" fmla="*/ 442312 h 609608"/>
              <a:gd name="connsiteX71" fmla="*/ 264272 w 385734"/>
              <a:gd name="connsiteY71" fmla="*/ 430853 h 609608"/>
              <a:gd name="connsiteX72" fmla="*/ 266564 w 385734"/>
              <a:gd name="connsiteY72" fmla="*/ 366685 h 609608"/>
              <a:gd name="connsiteX73" fmla="*/ 275731 w 385734"/>
              <a:gd name="connsiteY73" fmla="*/ 368976 h 609608"/>
              <a:gd name="connsiteX74" fmla="*/ 289481 w 385734"/>
              <a:gd name="connsiteY74" fmla="*/ 375852 h 609608"/>
              <a:gd name="connsiteX75" fmla="*/ 305523 w 385734"/>
              <a:gd name="connsiteY75" fmla="*/ 373560 h 609608"/>
              <a:gd name="connsiteX76" fmla="*/ 312398 w 385734"/>
              <a:gd name="connsiteY76" fmla="*/ 366685 h 609608"/>
              <a:gd name="connsiteX77" fmla="*/ 323857 w 385734"/>
              <a:gd name="connsiteY77" fmla="*/ 350642 h 609608"/>
              <a:gd name="connsiteX78" fmla="*/ 344483 w 385734"/>
              <a:gd name="connsiteY78" fmla="*/ 286474 h 609608"/>
              <a:gd name="connsiteX79" fmla="*/ 355941 w 385734"/>
              <a:gd name="connsiteY79" fmla="*/ 284182 h 609608"/>
              <a:gd name="connsiteX80" fmla="*/ 369692 w 385734"/>
              <a:gd name="connsiteY80" fmla="*/ 277307 h 609608"/>
              <a:gd name="connsiteX81" fmla="*/ 360525 w 385734"/>
              <a:gd name="connsiteY81" fmla="*/ 252098 h 609608"/>
              <a:gd name="connsiteX82" fmla="*/ 360525 w 385734"/>
              <a:gd name="connsiteY82" fmla="*/ 215430 h 609608"/>
              <a:gd name="connsiteX83" fmla="*/ 369692 w 385734"/>
              <a:gd name="connsiteY83" fmla="*/ 199388 h 609608"/>
              <a:gd name="connsiteX84" fmla="*/ 371983 w 385734"/>
              <a:gd name="connsiteY84" fmla="*/ 183346 h 609608"/>
              <a:gd name="connsiteX85" fmla="*/ 369692 w 385734"/>
              <a:gd name="connsiteY85" fmla="*/ 165012 h 609608"/>
              <a:gd name="connsiteX86" fmla="*/ 367400 w 385734"/>
              <a:gd name="connsiteY86" fmla="*/ 158137 h 609608"/>
              <a:gd name="connsiteX87" fmla="*/ 365108 w 385734"/>
              <a:gd name="connsiteY87" fmla="*/ 148970 h 609608"/>
              <a:gd name="connsiteX88" fmla="*/ 367400 w 385734"/>
              <a:gd name="connsiteY88" fmla="*/ 132928 h 609608"/>
              <a:gd name="connsiteX89" fmla="*/ 385734 w 385734"/>
              <a:gd name="connsiteY89" fmla="*/ 119178 h 609608"/>
              <a:gd name="connsiteX90" fmla="*/ 383442 w 385734"/>
              <a:gd name="connsiteY90" fmla="*/ 112303 h 609608"/>
              <a:gd name="connsiteX91" fmla="*/ 376567 w 385734"/>
              <a:gd name="connsiteY91" fmla="*/ 110011 h 609608"/>
              <a:gd name="connsiteX92" fmla="*/ 365108 w 385734"/>
              <a:gd name="connsiteY92" fmla="*/ 105427 h 609608"/>
              <a:gd name="connsiteX93" fmla="*/ 342191 w 385734"/>
              <a:gd name="connsiteY93" fmla="*/ 128345 h 609608"/>
              <a:gd name="connsiteX94" fmla="*/ 328441 w 385734"/>
              <a:gd name="connsiteY94" fmla="*/ 142095 h 609608"/>
              <a:gd name="connsiteX95" fmla="*/ 310107 w 385734"/>
              <a:gd name="connsiteY95" fmla="*/ 128345 h 609608"/>
              <a:gd name="connsiteX96" fmla="*/ 289481 w 385734"/>
              <a:gd name="connsiteY96" fmla="*/ 105427 h 609608"/>
              <a:gd name="connsiteX97" fmla="*/ 287189 w 385734"/>
              <a:gd name="connsiteY97" fmla="*/ 98552 h 609608"/>
              <a:gd name="connsiteX98" fmla="*/ 282606 w 385734"/>
              <a:gd name="connsiteY98" fmla="*/ 91677 h 609608"/>
              <a:gd name="connsiteX99" fmla="*/ 278023 w 385734"/>
              <a:gd name="connsiteY99" fmla="*/ 82510 h 609608"/>
              <a:gd name="connsiteX100" fmla="*/ 271147 w 385734"/>
              <a:gd name="connsiteY100" fmla="*/ 75635 h 609608"/>
              <a:gd name="connsiteX101" fmla="*/ 259689 w 385734"/>
              <a:gd name="connsiteY101" fmla="*/ 64176 h 609608"/>
              <a:gd name="connsiteX102" fmla="*/ 248230 w 385734"/>
              <a:gd name="connsiteY102" fmla="*/ 45842 h 609608"/>
              <a:gd name="connsiteX103" fmla="*/ 239063 w 385734"/>
              <a:gd name="connsiteY103" fmla="*/ 34384 h 609608"/>
              <a:gd name="connsiteX104" fmla="*/ 218438 w 385734"/>
              <a:gd name="connsiteY104" fmla="*/ 29800 h 609608"/>
              <a:gd name="connsiteX105" fmla="*/ 206979 w 385734"/>
              <a:gd name="connsiteY105" fmla="*/ 16050 h 609608"/>
              <a:gd name="connsiteX106" fmla="*/ 200104 w 385734"/>
              <a:gd name="connsiteY106" fmla="*/ 11467 h 609608"/>
              <a:gd name="connsiteX107" fmla="*/ 195520 w 385734"/>
              <a:gd name="connsiteY107" fmla="*/ 6883 h 609608"/>
              <a:gd name="connsiteX108" fmla="*/ 168019 w 385734"/>
              <a:gd name="connsiteY108" fmla="*/ 8 h 609608"/>
              <a:gd name="connsiteX109" fmla="*/ 158853 w 385734"/>
              <a:gd name="connsiteY109" fmla="*/ 9175 h 609608"/>
              <a:gd name="connsiteX0" fmla="*/ 158853 w 385734"/>
              <a:gd name="connsiteY0" fmla="*/ 9175 h 609608"/>
              <a:gd name="connsiteX1" fmla="*/ 158853 w 385734"/>
              <a:gd name="connsiteY1" fmla="*/ 9175 h 609608"/>
              <a:gd name="connsiteX2" fmla="*/ 161144 w 385734"/>
              <a:gd name="connsiteY2" fmla="*/ 38967 h 609608"/>
              <a:gd name="connsiteX3" fmla="*/ 172603 w 385734"/>
              <a:gd name="connsiteY3" fmla="*/ 68760 h 609608"/>
              <a:gd name="connsiteX4" fmla="*/ 177186 w 385734"/>
              <a:gd name="connsiteY4" fmla="*/ 80218 h 609608"/>
              <a:gd name="connsiteX5" fmla="*/ 174895 w 385734"/>
              <a:gd name="connsiteY5" fmla="*/ 96261 h 609608"/>
              <a:gd name="connsiteX6" fmla="*/ 168019 w 385734"/>
              <a:gd name="connsiteY6" fmla="*/ 100844 h 609608"/>
              <a:gd name="connsiteX7" fmla="*/ 163436 w 385734"/>
              <a:gd name="connsiteY7" fmla="*/ 110011 h 609608"/>
              <a:gd name="connsiteX8" fmla="*/ 161144 w 385734"/>
              <a:gd name="connsiteY8" fmla="*/ 137512 h 609608"/>
              <a:gd name="connsiteX9" fmla="*/ 151977 w 385734"/>
              <a:gd name="connsiteY9" fmla="*/ 158137 h 609608"/>
              <a:gd name="connsiteX10" fmla="*/ 147394 w 385734"/>
              <a:gd name="connsiteY10" fmla="*/ 165012 h 609608"/>
              <a:gd name="connsiteX11" fmla="*/ 135935 w 385734"/>
              <a:gd name="connsiteY11" fmla="*/ 185638 h 609608"/>
              <a:gd name="connsiteX12" fmla="*/ 117601 w 385734"/>
              <a:gd name="connsiteY12" fmla="*/ 192513 h 609608"/>
              <a:gd name="connsiteX13" fmla="*/ 69475 w 385734"/>
              <a:gd name="connsiteY13" fmla="*/ 190221 h 609608"/>
              <a:gd name="connsiteX14" fmla="*/ 58016 w 385734"/>
              <a:gd name="connsiteY14" fmla="*/ 187930 h 609608"/>
              <a:gd name="connsiteX15" fmla="*/ 53433 w 385734"/>
              <a:gd name="connsiteY15" fmla="*/ 183346 h 609608"/>
              <a:gd name="connsiteX16" fmla="*/ 46558 w 385734"/>
              <a:gd name="connsiteY16" fmla="*/ 181055 h 609608"/>
              <a:gd name="connsiteX17" fmla="*/ 28224 w 385734"/>
              <a:gd name="connsiteY17" fmla="*/ 187930 h 609608"/>
              <a:gd name="connsiteX18" fmla="*/ 16765 w 385734"/>
              <a:gd name="connsiteY18" fmla="*/ 213139 h 609608"/>
              <a:gd name="connsiteX19" fmla="*/ 9890 w 385734"/>
              <a:gd name="connsiteY19" fmla="*/ 222306 h 609608"/>
              <a:gd name="connsiteX20" fmla="*/ 5307 w 385734"/>
              <a:gd name="connsiteY20" fmla="*/ 231473 h 609608"/>
              <a:gd name="connsiteX21" fmla="*/ 723 w 385734"/>
              <a:gd name="connsiteY21" fmla="*/ 254390 h 609608"/>
              <a:gd name="connsiteX22" fmla="*/ 7598 w 385734"/>
              <a:gd name="connsiteY22" fmla="*/ 272724 h 609608"/>
              <a:gd name="connsiteX23" fmla="*/ 19057 w 385734"/>
              <a:gd name="connsiteY23" fmla="*/ 288766 h 609608"/>
              <a:gd name="connsiteX24" fmla="*/ 25932 w 385734"/>
              <a:gd name="connsiteY24" fmla="*/ 295641 h 609608"/>
              <a:gd name="connsiteX25" fmla="*/ 30516 w 385734"/>
              <a:gd name="connsiteY25" fmla="*/ 302516 h 609608"/>
              <a:gd name="connsiteX26" fmla="*/ 53433 w 385734"/>
              <a:gd name="connsiteY26" fmla="*/ 318558 h 609608"/>
              <a:gd name="connsiteX27" fmla="*/ 69475 w 385734"/>
              <a:gd name="connsiteY27" fmla="*/ 332309 h 609608"/>
              <a:gd name="connsiteX28" fmla="*/ 99268 w 385734"/>
              <a:gd name="connsiteY28" fmla="*/ 348351 h 609608"/>
              <a:gd name="connsiteX29" fmla="*/ 108435 w 385734"/>
              <a:gd name="connsiteY29" fmla="*/ 352934 h 609608"/>
              <a:gd name="connsiteX30" fmla="*/ 115310 w 385734"/>
              <a:gd name="connsiteY30" fmla="*/ 357518 h 609608"/>
              <a:gd name="connsiteX31" fmla="*/ 140519 w 385734"/>
              <a:gd name="connsiteY31" fmla="*/ 371268 h 609608"/>
              <a:gd name="connsiteX32" fmla="*/ 154269 w 385734"/>
              <a:gd name="connsiteY32" fmla="*/ 385018 h 609608"/>
              <a:gd name="connsiteX33" fmla="*/ 158853 w 385734"/>
              <a:gd name="connsiteY33" fmla="*/ 389602 h 609608"/>
              <a:gd name="connsiteX34" fmla="*/ 165728 w 385734"/>
              <a:gd name="connsiteY34" fmla="*/ 421686 h 609608"/>
              <a:gd name="connsiteX35" fmla="*/ 177186 w 385734"/>
              <a:gd name="connsiteY35" fmla="*/ 430853 h 609608"/>
              <a:gd name="connsiteX36" fmla="*/ 186353 w 385734"/>
              <a:gd name="connsiteY36" fmla="*/ 440020 h 609608"/>
              <a:gd name="connsiteX37" fmla="*/ 202395 w 385734"/>
              <a:gd name="connsiteY37" fmla="*/ 446895 h 609608"/>
              <a:gd name="connsiteX38" fmla="*/ 241355 w 385734"/>
              <a:gd name="connsiteY38" fmla="*/ 465229 h 609608"/>
              <a:gd name="connsiteX39" fmla="*/ 245938 w 385734"/>
              <a:gd name="connsiteY39" fmla="*/ 472104 h 609608"/>
              <a:gd name="connsiteX40" fmla="*/ 236771 w 385734"/>
              <a:gd name="connsiteY40" fmla="*/ 492730 h 609608"/>
              <a:gd name="connsiteX41" fmla="*/ 239063 w 385734"/>
              <a:gd name="connsiteY41" fmla="*/ 517939 h 609608"/>
              <a:gd name="connsiteX42" fmla="*/ 255105 w 385734"/>
              <a:gd name="connsiteY42" fmla="*/ 538564 h 609608"/>
              <a:gd name="connsiteX43" fmla="*/ 257397 w 385734"/>
              <a:gd name="connsiteY43" fmla="*/ 547731 h 609608"/>
              <a:gd name="connsiteX44" fmla="*/ 261980 w 385734"/>
              <a:gd name="connsiteY44" fmla="*/ 556898 h 609608"/>
              <a:gd name="connsiteX45" fmla="*/ 264272 w 385734"/>
              <a:gd name="connsiteY45" fmla="*/ 572940 h 609608"/>
              <a:gd name="connsiteX46" fmla="*/ 266564 w 385734"/>
              <a:gd name="connsiteY46" fmla="*/ 584399 h 609608"/>
              <a:gd name="connsiteX47" fmla="*/ 268856 w 385734"/>
              <a:gd name="connsiteY47" fmla="*/ 591274 h 609608"/>
              <a:gd name="connsiteX48" fmla="*/ 273439 w 385734"/>
              <a:gd name="connsiteY48" fmla="*/ 598149 h 609608"/>
              <a:gd name="connsiteX49" fmla="*/ 278023 w 385734"/>
              <a:gd name="connsiteY49" fmla="*/ 609608 h 609608"/>
              <a:gd name="connsiteX50" fmla="*/ 284898 w 385734"/>
              <a:gd name="connsiteY50" fmla="*/ 600441 h 609608"/>
              <a:gd name="connsiteX51" fmla="*/ 289481 w 385734"/>
              <a:gd name="connsiteY51" fmla="*/ 591274 h 609608"/>
              <a:gd name="connsiteX52" fmla="*/ 298648 w 385734"/>
              <a:gd name="connsiteY52" fmla="*/ 579815 h 609608"/>
              <a:gd name="connsiteX53" fmla="*/ 312398 w 385734"/>
              <a:gd name="connsiteY53" fmla="*/ 582107 h 609608"/>
              <a:gd name="connsiteX54" fmla="*/ 333024 w 385734"/>
              <a:gd name="connsiteY54" fmla="*/ 591274 h 609608"/>
              <a:gd name="connsiteX55" fmla="*/ 355941 w 385734"/>
              <a:gd name="connsiteY55" fmla="*/ 609608 h 609608"/>
              <a:gd name="connsiteX56" fmla="*/ 358233 w 385734"/>
              <a:gd name="connsiteY56" fmla="*/ 598149 h 609608"/>
              <a:gd name="connsiteX57" fmla="*/ 355941 w 385734"/>
              <a:gd name="connsiteY57" fmla="*/ 588982 h 609608"/>
              <a:gd name="connsiteX58" fmla="*/ 353650 w 385734"/>
              <a:gd name="connsiteY58" fmla="*/ 577524 h 609608"/>
              <a:gd name="connsiteX59" fmla="*/ 351358 w 385734"/>
              <a:gd name="connsiteY59" fmla="*/ 568357 h 609608"/>
              <a:gd name="connsiteX60" fmla="*/ 342191 w 385734"/>
              <a:gd name="connsiteY60" fmla="*/ 559190 h 609608"/>
              <a:gd name="connsiteX61" fmla="*/ 337607 w 385734"/>
              <a:gd name="connsiteY61" fmla="*/ 552315 h 609608"/>
              <a:gd name="connsiteX62" fmla="*/ 328441 w 385734"/>
              <a:gd name="connsiteY62" fmla="*/ 522522 h 609608"/>
              <a:gd name="connsiteX63" fmla="*/ 326149 w 385734"/>
              <a:gd name="connsiteY63" fmla="*/ 515647 h 609608"/>
              <a:gd name="connsiteX64" fmla="*/ 316982 w 385734"/>
              <a:gd name="connsiteY64" fmla="*/ 504188 h 609608"/>
              <a:gd name="connsiteX65" fmla="*/ 314690 w 385734"/>
              <a:gd name="connsiteY65" fmla="*/ 495021 h 609608"/>
              <a:gd name="connsiteX66" fmla="*/ 310107 w 385734"/>
              <a:gd name="connsiteY66" fmla="*/ 469812 h 609608"/>
              <a:gd name="connsiteX67" fmla="*/ 300940 w 385734"/>
              <a:gd name="connsiteY67" fmla="*/ 465229 h 609608"/>
              <a:gd name="connsiteX68" fmla="*/ 294065 w 385734"/>
              <a:gd name="connsiteY68" fmla="*/ 462937 h 609608"/>
              <a:gd name="connsiteX69" fmla="*/ 280314 w 385734"/>
              <a:gd name="connsiteY69" fmla="*/ 456062 h 609608"/>
              <a:gd name="connsiteX70" fmla="*/ 268856 w 385734"/>
              <a:gd name="connsiteY70" fmla="*/ 442312 h 609608"/>
              <a:gd name="connsiteX71" fmla="*/ 264272 w 385734"/>
              <a:gd name="connsiteY71" fmla="*/ 430853 h 609608"/>
              <a:gd name="connsiteX72" fmla="*/ 266564 w 385734"/>
              <a:gd name="connsiteY72" fmla="*/ 366685 h 609608"/>
              <a:gd name="connsiteX73" fmla="*/ 275731 w 385734"/>
              <a:gd name="connsiteY73" fmla="*/ 368976 h 609608"/>
              <a:gd name="connsiteX74" fmla="*/ 289481 w 385734"/>
              <a:gd name="connsiteY74" fmla="*/ 375852 h 609608"/>
              <a:gd name="connsiteX75" fmla="*/ 305523 w 385734"/>
              <a:gd name="connsiteY75" fmla="*/ 373560 h 609608"/>
              <a:gd name="connsiteX76" fmla="*/ 312398 w 385734"/>
              <a:gd name="connsiteY76" fmla="*/ 366685 h 609608"/>
              <a:gd name="connsiteX77" fmla="*/ 323857 w 385734"/>
              <a:gd name="connsiteY77" fmla="*/ 350642 h 609608"/>
              <a:gd name="connsiteX78" fmla="*/ 344483 w 385734"/>
              <a:gd name="connsiteY78" fmla="*/ 286474 h 609608"/>
              <a:gd name="connsiteX79" fmla="*/ 355941 w 385734"/>
              <a:gd name="connsiteY79" fmla="*/ 284182 h 609608"/>
              <a:gd name="connsiteX80" fmla="*/ 369692 w 385734"/>
              <a:gd name="connsiteY80" fmla="*/ 277307 h 609608"/>
              <a:gd name="connsiteX81" fmla="*/ 360525 w 385734"/>
              <a:gd name="connsiteY81" fmla="*/ 252098 h 609608"/>
              <a:gd name="connsiteX82" fmla="*/ 360525 w 385734"/>
              <a:gd name="connsiteY82" fmla="*/ 215430 h 609608"/>
              <a:gd name="connsiteX83" fmla="*/ 369692 w 385734"/>
              <a:gd name="connsiteY83" fmla="*/ 199388 h 609608"/>
              <a:gd name="connsiteX84" fmla="*/ 371983 w 385734"/>
              <a:gd name="connsiteY84" fmla="*/ 183346 h 609608"/>
              <a:gd name="connsiteX85" fmla="*/ 369692 w 385734"/>
              <a:gd name="connsiteY85" fmla="*/ 165012 h 609608"/>
              <a:gd name="connsiteX86" fmla="*/ 367400 w 385734"/>
              <a:gd name="connsiteY86" fmla="*/ 158137 h 609608"/>
              <a:gd name="connsiteX87" fmla="*/ 365108 w 385734"/>
              <a:gd name="connsiteY87" fmla="*/ 148970 h 609608"/>
              <a:gd name="connsiteX88" fmla="*/ 367400 w 385734"/>
              <a:gd name="connsiteY88" fmla="*/ 132928 h 609608"/>
              <a:gd name="connsiteX89" fmla="*/ 385734 w 385734"/>
              <a:gd name="connsiteY89" fmla="*/ 119178 h 609608"/>
              <a:gd name="connsiteX90" fmla="*/ 383442 w 385734"/>
              <a:gd name="connsiteY90" fmla="*/ 112303 h 609608"/>
              <a:gd name="connsiteX91" fmla="*/ 376567 w 385734"/>
              <a:gd name="connsiteY91" fmla="*/ 110011 h 609608"/>
              <a:gd name="connsiteX92" fmla="*/ 365108 w 385734"/>
              <a:gd name="connsiteY92" fmla="*/ 105427 h 609608"/>
              <a:gd name="connsiteX93" fmla="*/ 342191 w 385734"/>
              <a:gd name="connsiteY93" fmla="*/ 128345 h 609608"/>
              <a:gd name="connsiteX94" fmla="*/ 328441 w 385734"/>
              <a:gd name="connsiteY94" fmla="*/ 142095 h 609608"/>
              <a:gd name="connsiteX95" fmla="*/ 310107 w 385734"/>
              <a:gd name="connsiteY95" fmla="*/ 128345 h 609608"/>
              <a:gd name="connsiteX96" fmla="*/ 289481 w 385734"/>
              <a:gd name="connsiteY96" fmla="*/ 105427 h 609608"/>
              <a:gd name="connsiteX97" fmla="*/ 287189 w 385734"/>
              <a:gd name="connsiteY97" fmla="*/ 98552 h 609608"/>
              <a:gd name="connsiteX98" fmla="*/ 282606 w 385734"/>
              <a:gd name="connsiteY98" fmla="*/ 91677 h 609608"/>
              <a:gd name="connsiteX99" fmla="*/ 278023 w 385734"/>
              <a:gd name="connsiteY99" fmla="*/ 82510 h 609608"/>
              <a:gd name="connsiteX100" fmla="*/ 271147 w 385734"/>
              <a:gd name="connsiteY100" fmla="*/ 75635 h 609608"/>
              <a:gd name="connsiteX101" fmla="*/ 259689 w 385734"/>
              <a:gd name="connsiteY101" fmla="*/ 64176 h 609608"/>
              <a:gd name="connsiteX102" fmla="*/ 248230 w 385734"/>
              <a:gd name="connsiteY102" fmla="*/ 45842 h 609608"/>
              <a:gd name="connsiteX103" fmla="*/ 239063 w 385734"/>
              <a:gd name="connsiteY103" fmla="*/ 34384 h 609608"/>
              <a:gd name="connsiteX104" fmla="*/ 218438 w 385734"/>
              <a:gd name="connsiteY104" fmla="*/ 29800 h 609608"/>
              <a:gd name="connsiteX105" fmla="*/ 206979 w 385734"/>
              <a:gd name="connsiteY105" fmla="*/ 16050 h 609608"/>
              <a:gd name="connsiteX106" fmla="*/ 200104 w 385734"/>
              <a:gd name="connsiteY106" fmla="*/ 11467 h 609608"/>
              <a:gd name="connsiteX107" fmla="*/ 195520 w 385734"/>
              <a:gd name="connsiteY107" fmla="*/ 6883 h 609608"/>
              <a:gd name="connsiteX108" fmla="*/ 168019 w 385734"/>
              <a:gd name="connsiteY108" fmla="*/ 8 h 609608"/>
              <a:gd name="connsiteX109" fmla="*/ 158853 w 385734"/>
              <a:gd name="connsiteY109" fmla="*/ 9175 h 609608"/>
              <a:gd name="connsiteX0" fmla="*/ 158853 w 385734"/>
              <a:gd name="connsiteY0" fmla="*/ 9175 h 609608"/>
              <a:gd name="connsiteX1" fmla="*/ 158853 w 385734"/>
              <a:gd name="connsiteY1" fmla="*/ 9175 h 609608"/>
              <a:gd name="connsiteX2" fmla="*/ 161144 w 385734"/>
              <a:gd name="connsiteY2" fmla="*/ 38967 h 609608"/>
              <a:gd name="connsiteX3" fmla="*/ 172603 w 385734"/>
              <a:gd name="connsiteY3" fmla="*/ 68760 h 609608"/>
              <a:gd name="connsiteX4" fmla="*/ 177186 w 385734"/>
              <a:gd name="connsiteY4" fmla="*/ 80218 h 609608"/>
              <a:gd name="connsiteX5" fmla="*/ 174895 w 385734"/>
              <a:gd name="connsiteY5" fmla="*/ 96261 h 609608"/>
              <a:gd name="connsiteX6" fmla="*/ 168019 w 385734"/>
              <a:gd name="connsiteY6" fmla="*/ 100844 h 609608"/>
              <a:gd name="connsiteX7" fmla="*/ 163436 w 385734"/>
              <a:gd name="connsiteY7" fmla="*/ 110011 h 609608"/>
              <a:gd name="connsiteX8" fmla="*/ 161144 w 385734"/>
              <a:gd name="connsiteY8" fmla="*/ 137512 h 609608"/>
              <a:gd name="connsiteX9" fmla="*/ 151977 w 385734"/>
              <a:gd name="connsiteY9" fmla="*/ 158137 h 609608"/>
              <a:gd name="connsiteX10" fmla="*/ 147394 w 385734"/>
              <a:gd name="connsiteY10" fmla="*/ 165012 h 609608"/>
              <a:gd name="connsiteX11" fmla="*/ 135935 w 385734"/>
              <a:gd name="connsiteY11" fmla="*/ 185638 h 609608"/>
              <a:gd name="connsiteX12" fmla="*/ 117601 w 385734"/>
              <a:gd name="connsiteY12" fmla="*/ 192513 h 609608"/>
              <a:gd name="connsiteX13" fmla="*/ 69475 w 385734"/>
              <a:gd name="connsiteY13" fmla="*/ 190221 h 609608"/>
              <a:gd name="connsiteX14" fmla="*/ 58016 w 385734"/>
              <a:gd name="connsiteY14" fmla="*/ 187930 h 609608"/>
              <a:gd name="connsiteX15" fmla="*/ 53433 w 385734"/>
              <a:gd name="connsiteY15" fmla="*/ 183346 h 609608"/>
              <a:gd name="connsiteX16" fmla="*/ 46558 w 385734"/>
              <a:gd name="connsiteY16" fmla="*/ 181055 h 609608"/>
              <a:gd name="connsiteX17" fmla="*/ 28224 w 385734"/>
              <a:gd name="connsiteY17" fmla="*/ 187930 h 609608"/>
              <a:gd name="connsiteX18" fmla="*/ 16765 w 385734"/>
              <a:gd name="connsiteY18" fmla="*/ 213139 h 609608"/>
              <a:gd name="connsiteX19" fmla="*/ 9890 w 385734"/>
              <a:gd name="connsiteY19" fmla="*/ 222306 h 609608"/>
              <a:gd name="connsiteX20" fmla="*/ 5307 w 385734"/>
              <a:gd name="connsiteY20" fmla="*/ 231473 h 609608"/>
              <a:gd name="connsiteX21" fmla="*/ 723 w 385734"/>
              <a:gd name="connsiteY21" fmla="*/ 254390 h 609608"/>
              <a:gd name="connsiteX22" fmla="*/ 7598 w 385734"/>
              <a:gd name="connsiteY22" fmla="*/ 272724 h 609608"/>
              <a:gd name="connsiteX23" fmla="*/ 19057 w 385734"/>
              <a:gd name="connsiteY23" fmla="*/ 288766 h 609608"/>
              <a:gd name="connsiteX24" fmla="*/ 25932 w 385734"/>
              <a:gd name="connsiteY24" fmla="*/ 295641 h 609608"/>
              <a:gd name="connsiteX25" fmla="*/ 30516 w 385734"/>
              <a:gd name="connsiteY25" fmla="*/ 302516 h 609608"/>
              <a:gd name="connsiteX26" fmla="*/ 53433 w 385734"/>
              <a:gd name="connsiteY26" fmla="*/ 318558 h 609608"/>
              <a:gd name="connsiteX27" fmla="*/ 69475 w 385734"/>
              <a:gd name="connsiteY27" fmla="*/ 332309 h 609608"/>
              <a:gd name="connsiteX28" fmla="*/ 99268 w 385734"/>
              <a:gd name="connsiteY28" fmla="*/ 348351 h 609608"/>
              <a:gd name="connsiteX29" fmla="*/ 108435 w 385734"/>
              <a:gd name="connsiteY29" fmla="*/ 352934 h 609608"/>
              <a:gd name="connsiteX30" fmla="*/ 115310 w 385734"/>
              <a:gd name="connsiteY30" fmla="*/ 357518 h 609608"/>
              <a:gd name="connsiteX31" fmla="*/ 140519 w 385734"/>
              <a:gd name="connsiteY31" fmla="*/ 371268 h 609608"/>
              <a:gd name="connsiteX32" fmla="*/ 154269 w 385734"/>
              <a:gd name="connsiteY32" fmla="*/ 385018 h 609608"/>
              <a:gd name="connsiteX33" fmla="*/ 158853 w 385734"/>
              <a:gd name="connsiteY33" fmla="*/ 389602 h 609608"/>
              <a:gd name="connsiteX34" fmla="*/ 165728 w 385734"/>
              <a:gd name="connsiteY34" fmla="*/ 421686 h 609608"/>
              <a:gd name="connsiteX35" fmla="*/ 177186 w 385734"/>
              <a:gd name="connsiteY35" fmla="*/ 430853 h 609608"/>
              <a:gd name="connsiteX36" fmla="*/ 186353 w 385734"/>
              <a:gd name="connsiteY36" fmla="*/ 440020 h 609608"/>
              <a:gd name="connsiteX37" fmla="*/ 202395 w 385734"/>
              <a:gd name="connsiteY37" fmla="*/ 446895 h 609608"/>
              <a:gd name="connsiteX38" fmla="*/ 241355 w 385734"/>
              <a:gd name="connsiteY38" fmla="*/ 465229 h 609608"/>
              <a:gd name="connsiteX39" fmla="*/ 245938 w 385734"/>
              <a:gd name="connsiteY39" fmla="*/ 472104 h 609608"/>
              <a:gd name="connsiteX40" fmla="*/ 236771 w 385734"/>
              <a:gd name="connsiteY40" fmla="*/ 492730 h 609608"/>
              <a:gd name="connsiteX41" fmla="*/ 239063 w 385734"/>
              <a:gd name="connsiteY41" fmla="*/ 517939 h 609608"/>
              <a:gd name="connsiteX42" fmla="*/ 255105 w 385734"/>
              <a:gd name="connsiteY42" fmla="*/ 538564 h 609608"/>
              <a:gd name="connsiteX43" fmla="*/ 257397 w 385734"/>
              <a:gd name="connsiteY43" fmla="*/ 547731 h 609608"/>
              <a:gd name="connsiteX44" fmla="*/ 261980 w 385734"/>
              <a:gd name="connsiteY44" fmla="*/ 556898 h 609608"/>
              <a:gd name="connsiteX45" fmla="*/ 264272 w 385734"/>
              <a:gd name="connsiteY45" fmla="*/ 572940 h 609608"/>
              <a:gd name="connsiteX46" fmla="*/ 266564 w 385734"/>
              <a:gd name="connsiteY46" fmla="*/ 584399 h 609608"/>
              <a:gd name="connsiteX47" fmla="*/ 268856 w 385734"/>
              <a:gd name="connsiteY47" fmla="*/ 591274 h 609608"/>
              <a:gd name="connsiteX48" fmla="*/ 273439 w 385734"/>
              <a:gd name="connsiteY48" fmla="*/ 598149 h 609608"/>
              <a:gd name="connsiteX49" fmla="*/ 278023 w 385734"/>
              <a:gd name="connsiteY49" fmla="*/ 609608 h 609608"/>
              <a:gd name="connsiteX50" fmla="*/ 284898 w 385734"/>
              <a:gd name="connsiteY50" fmla="*/ 600441 h 609608"/>
              <a:gd name="connsiteX51" fmla="*/ 289481 w 385734"/>
              <a:gd name="connsiteY51" fmla="*/ 591274 h 609608"/>
              <a:gd name="connsiteX52" fmla="*/ 298648 w 385734"/>
              <a:gd name="connsiteY52" fmla="*/ 579815 h 609608"/>
              <a:gd name="connsiteX53" fmla="*/ 312398 w 385734"/>
              <a:gd name="connsiteY53" fmla="*/ 582107 h 609608"/>
              <a:gd name="connsiteX54" fmla="*/ 333024 w 385734"/>
              <a:gd name="connsiteY54" fmla="*/ 591274 h 609608"/>
              <a:gd name="connsiteX55" fmla="*/ 355941 w 385734"/>
              <a:gd name="connsiteY55" fmla="*/ 609608 h 609608"/>
              <a:gd name="connsiteX56" fmla="*/ 358233 w 385734"/>
              <a:gd name="connsiteY56" fmla="*/ 598149 h 609608"/>
              <a:gd name="connsiteX57" fmla="*/ 355941 w 385734"/>
              <a:gd name="connsiteY57" fmla="*/ 588982 h 609608"/>
              <a:gd name="connsiteX58" fmla="*/ 353650 w 385734"/>
              <a:gd name="connsiteY58" fmla="*/ 577524 h 609608"/>
              <a:gd name="connsiteX59" fmla="*/ 351358 w 385734"/>
              <a:gd name="connsiteY59" fmla="*/ 568357 h 609608"/>
              <a:gd name="connsiteX60" fmla="*/ 342191 w 385734"/>
              <a:gd name="connsiteY60" fmla="*/ 559190 h 609608"/>
              <a:gd name="connsiteX61" fmla="*/ 337607 w 385734"/>
              <a:gd name="connsiteY61" fmla="*/ 552315 h 609608"/>
              <a:gd name="connsiteX62" fmla="*/ 328441 w 385734"/>
              <a:gd name="connsiteY62" fmla="*/ 522522 h 609608"/>
              <a:gd name="connsiteX63" fmla="*/ 326149 w 385734"/>
              <a:gd name="connsiteY63" fmla="*/ 515647 h 609608"/>
              <a:gd name="connsiteX64" fmla="*/ 316982 w 385734"/>
              <a:gd name="connsiteY64" fmla="*/ 504188 h 609608"/>
              <a:gd name="connsiteX65" fmla="*/ 314690 w 385734"/>
              <a:gd name="connsiteY65" fmla="*/ 495021 h 609608"/>
              <a:gd name="connsiteX66" fmla="*/ 310107 w 385734"/>
              <a:gd name="connsiteY66" fmla="*/ 469812 h 609608"/>
              <a:gd name="connsiteX67" fmla="*/ 300940 w 385734"/>
              <a:gd name="connsiteY67" fmla="*/ 465229 h 609608"/>
              <a:gd name="connsiteX68" fmla="*/ 294065 w 385734"/>
              <a:gd name="connsiteY68" fmla="*/ 462937 h 609608"/>
              <a:gd name="connsiteX69" fmla="*/ 280314 w 385734"/>
              <a:gd name="connsiteY69" fmla="*/ 456062 h 609608"/>
              <a:gd name="connsiteX70" fmla="*/ 268856 w 385734"/>
              <a:gd name="connsiteY70" fmla="*/ 442312 h 609608"/>
              <a:gd name="connsiteX71" fmla="*/ 264272 w 385734"/>
              <a:gd name="connsiteY71" fmla="*/ 430853 h 609608"/>
              <a:gd name="connsiteX72" fmla="*/ 266564 w 385734"/>
              <a:gd name="connsiteY72" fmla="*/ 366685 h 609608"/>
              <a:gd name="connsiteX73" fmla="*/ 275731 w 385734"/>
              <a:gd name="connsiteY73" fmla="*/ 368976 h 609608"/>
              <a:gd name="connsiteX74" fmla="*/ 289481 w 385734"/>
              <a:gd name="connsiteY74" fmla="*/ 375852 h 609608"/>
              <a:gd name="connsiteX75" fmla="*/ 305523 w 385734"/>
              <a:gd name="connsiteY75" fmla="*/ 373560 h 609608"/>
              <a:gd name="connsiteX76" fmla="*/ 312398 w 385734"/>
              <a:gd name="connsiteY76" fmla="*/ 366685 h 609608"/>
              <a:gd name="connsiteX77" fmla="*/ 323857 w 385734"/>
              <a:gd name="connsiteY77" fmla="*/ 350642 h 609608"/>
              <a:gd name="connsiteX78" fmla="*/ 344483 w 385734"/>
              <a:gd name="connsiteY78" fmla="*/ 286474 h 609608"/>
              <a:gd name="connsiteX79" fmla="*/ 355941 w 385734"/>
              <a:gd name="connsiteY79" fmla="*/ 284182 h 609608"/>
              <a:gd name="connsiteX80" fmla="*/ 369692 w 385734"/>
              <a:gd name="connsiteY80" fmla="*/ 277307 h 609608"/>
              <a:gd name="connsiteX81" fmla="*/ 360525 w 385734"/>
              <a:gd name="connsiteY81" fmla="*/ 252098 h 609608"/>
              <a:gd name="connsiteX82" fmla="*/ 360525 w 385734"/>
              <a:gd name="connsiteY82" fmla="*/ 215430 h 609608"/>
              <a:gd name="connsiteX83" fmla="*/ 369692 w 385734"/>
              <a:gd name="connsiteY83" fmla="*/ 199388 h 609608"/>
              <a:gd name="connsiteX84" fmla="*/ 371983 w 385734"/>
              <a:gd name="connsiteY84" fmla="*/ 183346 h 609608"/>
              <a:gd name="connsiteX85" fmla="*/ 369692 w 385734"/>
              <a:gd name="connsiteY85" fmla="*/ 165012 h 609608"/>
              <a:gd name="connsiteX86" fmla="*/ 367400 w 385734"/>
              <a:gd name="connsiteY86" fmla="*/ 158137 h 609608"/>
              <a:gd name="connsiteX87" fmla="*/ 365108 w 385734"/>
              <a:gd name="connsiteY87" fmla="*/ 148970 h 609608"/>
              <a:gd name="connsiteX88" fmla="*/ 367400 w 385734"/>
              <a:gd name="connsiteY88" fmla="*/ 132928 h 609608"/>
              <a:gd name="connsiteX89" fmla="*/ 385734 w 385734"/>
              <a:gd name="connsiteY89" fmla="*/ 119178 h 609608"/>
              <a:gd name="connsiteX90" fmla="*/ 383442 w 385734"/>
              <a:gd name="connsiteY90" fmla="*/ 112303 h 609608"/>
              <a:gd name="connsiteX91" fmla="*/ 376567 w 385734"/>
              <a:gd name="connsiteY91" fmla="*/ 110011 h 609608"/>
              <a:gd name="connsiteX92" fmla="*/ 365108 w 385734"/>
              <a:gd name="connsiteY92" fmla="*/ 105427 h 609608"/>
              <a:gd name="connsiteX93" fmla="*/ 342191 w 385734"/>
              <a:gd name="connsiteY93" fmla="*/ 128345 h 609608"/>
              <a:gd name="connsiteX94" fmla="*/ 328441 w 385734"/>
              <a:gd name="connsiteY94" fmla="*/ 142095 h 609608"/>
              <a:gd name="connsiteX95" fmla="*/ 310107 w 385734"/>
              <a:gd name="connsiteY95" fmla="*/ 128345 h 609608"/>
              <a:gd name="connsiteX96" fmla="*/ 289481 w 385734"/>
              <a:gd name="connsiteY96" fmla="*/ 105427 h 609608"/>
              <a:gd name="connsiteX97" fmla="*/ 287189 w 385734"/>
              <a:gd name="connsiteY97" fmla="*/ 98552 h 609608"/>
              <a:gd name="connsiteX98" fmla="*/ 282606 w 385734"/>
              <a:gd name="connsiteY98" fmla="*/ 91677 h 609608"/>
              <a:gd name="connsiteX99" fmla="*/ 278023 w 385734"/>
              <a:gd name="connsiteY99" fmla="*/ 82510 h 609608"/>
              <a:gd name="connsiteX100" fmla="*/ 271147 w 385734"/>
              <a:gd name="connsiteY100" fmla="*/ 75635 h 609608"/>
              <a:gd name="connsiteX101" fmla="*/ 259689 w 385734"/>
              <a:gd name="connsiteY101" fmla="*/ 64176 h 609608"/>
              <a:gd name="connsiteX102" fmla="*/ 248230 w 385734"/>
              <a:gd name="connsiteY102" fmla="*/ 45842 h 609608"/>
              <a:gd name="connsiteX103" fmla="*/ 239063 w 385734"/>
              <a:gd name="connsiteY103" fmla="*/ 34384 h 609608"/>
              <a:gd name="connsiteX104" fmla="*/ 218438 w 385734"/>
              <a:gd name="connsiteY104" fmla="*/ 29800 h 609608"/>
              <a:gd name="connsiteX105" fmla="*/ 206979 w 385734"/>
              <a:gd name="connsiteY105" fmla="*/ 16050 h 609608"/>
              <a:gd name="connsiteX106" fmla="*/ 200104 w 385734"/>
              <a:gd name="connsiteY106" fmla="*/ 11467 h 609608"/>
              <a:gd name="connsiteX107" fmla="*/ 195520 w 385734"/>
              <a:gd name="connsiteY107" fmla="*/ 6883 h 609608"/>
              <a:gd name="connsiteX108" fmla="*/ 168019 w 385734"/>
              <a:gd name="connsiteY108" fmla="*/ 8 h 609608"/>
              <a:gd name="connsiteX109" fmla="*/ 158853 w 385734"/>
              <a:gd name="connsiteY109" fmla="*/ 9175 h 609608"/>
              <a:gd name="connsiteX0" fmla="*/ 158853 w 385734"/>
              <a:gd name="connsiteY0" fmla="*/ 9175 h 609608"/>
              <a:gd name="connsiteX1" fmla="*/ 158853 w 385734"/>
              <a:gd name="connsiteY1" fmla="*/ 9175 h 609608"/>
              <a:gd name="connsiteX2" fmla="*/ 161144 w 385734"/>
              <a:gd name="connsiteY2" fmla="*/ 38967 h 609608"/>
              <a:gd name="connsiteX3" fmla="*/ 172603 w 385734"/>
              <a:gd name="connsiteY3" fmla="*/ 68760 h 609608"/>
              <a:gd name="connsiteX4" fmla="*/ 177186 w 385734"/>
              <a:gd name="connsiteY4" fmla="*/ 80218 h 609608"/>
              <a:gd name="connsiteX5" fmla="*/ 174895 w 385734"/>
              <a:gd name="connsiteY5" fmla="*/ 96261 h 609608"/>
              <a:gd name="connsiteX6" fmla="*/ 168019 w 385734"/>
              <a:gd name="connsiteY6" fmla="*/ 100844 h 609608"/>
              <a:gd name="connsiteX7" fmla="*/ 163436 w 385734"/>
              <a:gd name="connsiteY7" fmla="*/ 110011 h 609608"/>
              <a:gd name="connsiteX8" fmla="*/ 161144 w 385734"/>
              <a:gd name="connsiteY8" fmla="*/ 137512 h 609608"/>
              <a:gd name="connsiteX9" fmla="*/ 151977 w 385734"/>
              <a:gd name="connsiteY9" fmla="*/ 158137 h 609608"/>
              <a:gd name="connsiteX10" fmla="*/ 147394 w 385734"/>
              <a:gd name="connsiteY10" fmla="*/ 165012 h 609608"/>
              <a:gd name="connsiteX11" fmla="*/ 135935 w 385734"/>
              <a:gd name="connsiteY11" fmla="*/ 185638 h 609608"/>
              <a:gd name="connsiteX12" fmla="*/ 117601 w 385734"/>
              <a:gd name="connsiteY12" fmla="*/ 192513 h 609608"/>
              <a:gd name="connsiteX13" fmla="*/ 69475 w 385734"/>
              <a:gd name="connsiteY13" fmla="*/ 190221 h 609608"/>
              <a:gd name="connsiteX14" fmla="*/ 58016 w 385734"/>
              <a:gd name="connsiteY14" fmla="*/ 187930 h 609608"/>
              <a:gd name="connsiteX15" fmla="*/ 53433 w 385734"/>
              <a:gd name="connsiteY15" fmla="*/ 183346 h 609608"/>
              <a:gd name="connsiteX16" fmla="*/ 46558 w 385734"/>
              <a:gd name="connsiteY16" fmla="*/ 181055 h 609608"/>
              <a:gd name="connsiteX17" fmla="*/ 28224 w 385734"/>
              <a:gd name="connsiteY17" fmla="*/ 187930 h 609608"/>
              <a:gd name="connsiteX18" fmla="*/ 16765 w 385734"/>
              <a:gd name="connsiteY18" fmla="*/ 213139 h 609608"/>
              <a:gd name="connsiteX19" fmla="*/ 9890 w 385734"/>
              <a:gd name="connsiteY19" fmla="*/ 222306 h 609608"/>
              <a:gd name="connsiteX20" fmla="*/ 5307 w 385734"/>
              <a:gd name="connsiteY20" fmla="*/ 231473 h 609608"/>
              <a:gd name="connsiteX21" fmla="*/ 723 w 385734"/>
              <a:gd name="connsiteY21" fmla="*/ 254390 h 609608"/>
              <a:gd name="connsiteX22" fmla="*/ 7598 w 385734"/>
              <a:gd name="connsiteY22" fmla="*/ 272724 h 609608"/>
              <a:gd name="connsiteX23" fmla="*/ 19057 w 385734"/>
              <a:gd name="connsiteY23" fmla="*/ 288766 h 609608"/>
              <a:gd name="connsiteX24" fmla="*/ 25932 w 385734"/>
              <a:gd name="connsiteY24" fmla="*/ 295641 h 609608"/>
              <a:gd name="connsiteX25" fmla="*/ 30516 w 385734"/>
              <a:gd name="connsiteY25" fmla="*/ 302516 h 609608"/>
              <a:gd name="connsiteX26" fmla="*/ 53433 w 385734"/>
              <a:gd name="connsiteY26" fmla="*/ 318558 h 609608"/>
              <a:gd name="connsiteX27" fmla="*/ 69475 w 385734"/>
              <a:gd name="connsiteY27" fmla="*/ 332309 h 609608"/>
              <a:gd name="connsiteX28" fmla="*/ 99268 w 385734"/>
              <a:gd name="connsiteY28" fmla="*/ 348351 h 609608"/>
              <a:gd name="connsiteX29" fmla="*/ 108435 w 385734"/>
              <a:gd name="connsiteY29" fmla="*/ 352934 h 609608"/>
              <a:gd name="connsiteX30" fmla="*/ 115310 w 385734"/>
              <a:gd name="connsiteY30" fmla="*/ 357518 h 609608"/>
              <a:gd name="connsiteX31" fmla="*/ 140519 w 385734"/>
              <a:gd name="connsiteY31" fmla="*/ 371268 h 609608"/>
              <a:gd name="connsiteX32" fmla="*/ 154269 w 385734"/>
              <a:gd name="connsiteY32" fmla="*/ 385018 h 609608"/>
              <a:gd name="connsiteX33" fmla="*/ 158853 w 385734"/>
              <a:gd name="connsiteY33" fmla="*/ 389602 h 609608"/>
              <a:gd name="connsiteX34" fmla="*/ 165728 w 385734"/>
              <a:gd name="connsiteY34" fmla="*/ 421686 h 609608"/>
              <a:gd name="connsiteX35" fmla="*/ 177186 w 385734"/>
              <a:gd name="connsiteY35" fmla="*/ 430853 h 609608"/>
              <a:gd name="connsiteX36" fmla="*/ 186353 w 385734"/>
              <a:gd name="connsiteY36" fmla="*/ 440020 h 609608"/>
              <a:gd name="connsiteX37" fmla="*/ 202395 w 385734"/>
              <a:gd name="connsiteY37" fmla="*/ 446895 h 609608"/>
              <a:gd name="connsiteX38" fmla="*/ 241355 w 385734"/>
              <a:gd name="connsiteY38" fmla="*/ 465229 h 609608"/>
              <a:gd name="connsiteX39" fmla="*/ 245938 w 385734"/>
              <a:gd name="connsiteY39" fmla="*/ 472104 h 609608"/>
              <a:gd name="connsiteX40" fmla="*/ 236771 w 385734"/>
              <a:gd name="connsiteY40" fmla="*/ 492730 h 609608"/>
              <a:gd name="connsiteX41" fmla="*/ 239063 w 385734"/>
              <a:gd name="connsiteY41" fmla="*/ 517939 h 609608"/>
              <a:gd name="connsiteX42" fmla="*/ 255105 w 385734"/>
              <a:gd name="connsiteY42" fmla="*/ 538564 h 609608"/>
              <a:gd name="connsiteX43" fmla="*/ 257397 w 385734"/>
              <a:gd name="connsiteY43" fmla="*/ 547731 h 609608"/>
              <a:gd name="connsiteX44" fmla="*/ 261980 w 385734"/>
              <a:gd name="connsiteY44" fmla="*/ 556898 h 609608"/>
              <a:gd name="connsiteX45" fmla="*/ 264272 w 385734"/>
              <a:gd name="connsiteY45" fmla="*/ 572940 h 609608"/>
              <a:gd name="connsiteX46" fmla="*/ 266564 w 385734"/>
              <a:gd name="connsiteY46" fmla="*/ 584399 h 609608"/>
              <a:gd name="connsiteX47" fmla="*/ 268856 w 385734"/>
              <a:gd name="connsiteY47" fmla="*/ 591274 h 609608"/>
              <a:gd name="connsiteX48" fmla="*/ 273439 w 385734"/>
              <a:gd name="connsiteY48" fmla="*/ 598149 h 609608"/>
              <a:gd name="connsiteX49" fmla="*/ 278023 w 385734"/>
              <a:gd name="connsiteY49" fmla="*/ 609608 h 609608"/>
              <a:gd name="connsiteX50" fmla="*/ 284898 w 385734"/>
              <a:gd name="connsiteY50" fmla="*/ 600441 h 609608"/>
              <a:gd name="connsiteX51" fmla="*/ 289481 w 385734"/>
              <a:gd name="connsiteY51" fmla="*/ 591274 h 609608"/>
              <a:gd name="connsiteX52" fmla="*/ 298648 w 385734"/>
              <a:gd name="connsiteY52" fmla="*/ 579815 h 609608"/>
              <a:gd name="connsiteX53" fmla="*/ 312398 w 385734"/>
              <a:gd name="connsiteY53" fmla="*/ 582107 h 609608"/>
              <a:gd name="connsiteX54" fmla="*/ 333024 w 385734"/>
              <a:gd name="connsiteY54" fmla="*/ 591274 h 609608"/>
              <a:gd name="connsiteX55" fmla="*/ 355941 w 385734"/>
              <a:gd name="connsiteY55" fmla="*/ 609608 h 609608"/>
              <a:gd name="connsiteX56" fmla="*/ 358233 w 385734"/>
              <a:gd name="connsiteY56" fmla="*/ 598149 h 609608"/>
              <a:gd name="connsiteX57" fmla="*/ 355941 w 385734"/>
              <a:gd name="connsiteY57" fmla="*/ 588982 h 609608"/>
              <a:gd name="connsiteX58" fmla="*/ 353650 w 385734"/>
              <a:gd name="connsiteY58" fmla="*/ 577524 h 609608"/>
              <a:gd name="connsiteX59" fmla="*/ 351358 w 385734"/>
              <a:gd name="connsiteY59" fmla="*/ 568357 h 609608"/>
              <a:gd name="connsiteX60" fmla="*/ 342191 w 385734"/>
              <a:gd name="connsiteY60" fmla="*/ 559190 h 609608"/>
              <a:gd name="connsiteX61" fmla="*/ 337607 w 385734"/>
              <a:gd name="connsiteY61" fmla="*/ 552315 h 609608"/>
              <a:gd name="connsiteX62" fmla="*/ 328441 w 385734"/>
              <a:gd name="connsiteY62" fmla="*/ 522522 h 609608"/>
              <a:gd name="connsiteX63" fmla="*/ 326149 w 385734"/>
              <a:gd name="connsiteY63" fmla="*/ 515647 h 609608"/>
              <a:gd name="connsiteX64" fmla="*/ 316982 w 385734"/>
              <a:gd name="connsiteY64" fmla="*/ 504188 h 609608"/>
              <a:gd name="connsiteX65" fmla="*/ 314690 w 385734"/>
              <a:gd name="connsiteY65" fmla="*/ 495021 h 609608"/>
              <a:gd name="connsiteX66" fmla="*/ 310107 w 385734"/>
              <a:gd name="connsiteY66" fmla="*/ 469812 h 609608"/>
              <a:gd name="connsiteX67" fmla="*/ 300940 w 385734"/>
              <a:gd name="connsiteY67" fmla="*/ 465229 h 609608"/>
              <a:gd name="connsiteX68" fmla="*/ 294065 w 385734"/>
              <a:gd name="connsiteY68" fmla="*/ 462937 h 609608"/>
              <a:gd name="connsiteX69" fmla="*/ 280314 w 385734"/>
              <a:gd name="connsiteY69" fmla="*/ 456062 h 609608"/>
              <a:gd name="connsiteX70" fmla="*/ 268856 w 385734"/>
              <a:gd name="connsiteY70" fmla="*/ 442312 h 609608"/>
              <a:gd name="connsiteX71" fmla="*/ 264272 w 385734"/>
              <a:gd name="connsiteY71" fmla="*/ 430853 h 609608"/>
              <a:gd name="connsiteX72" fmla="*/ 266564 w 385734"/>
              <a:gd name="connsiteY72" fmla="*/ 366685 h 609608"/>
              <a:gd name="connsiteX73" fmla="*/ 275731 w 385734"/>
              <a:gd name="connsiteY73" fmla="*/ 368976 h 609608"/>
              <a:gd name="connsiteX74" fmla="*/ 289481 w 385734"/>
              <a:gd name="connsiteY74" fmla="*/ 375852 h 609608"/>
              <a:gd name="connsiteX75" fmla="*/ 305523 w 385734"/>
              <a:gd name="connsiteY75" fmla="*/ 373560 h 609608"/>
              <a:gd name="connsiteX76" fmla="*/ 312398 w 385734"/>
              <a:gd name="connsiteY76" fmla="*/ 366685 h 609608"/>
              <a:gd name="connsiteX77" fmla="*/ 323857 w 385734"/>
              <a:gd name="connsiteY77" fmla="*/ 350642 h 609608"/>
              <a:gd name="connsiteX78" fmla="*/ 344483 w 385734"/>
              <a:gd name="connsiteY78" fmla="*/ 286474 h 609608"/>
              <a:gd name="connsiteX79" fmla="*/ 355941 w 385734"/>
              <a:gd name="connsiteY79" fmla="*/ 284182 h 609608"/>
              <a:gd name="connsiteX80" fmla="*/ 369692 w 385734"/>
              <a:gd name="connsiteY80" fmla="*/ 277307 h 609608"/>
              <a:gd name="connsiteX81" fmla="*/ 360525 w 385734"/>
              <a:gd name="connsiteY81" fmla="*/ 252098 h 609608"/>
              <a:gd name="connsiteX82" fmla="*/ 360525 w 385734"/>
              <a:gd name="connsiteY82" fmla="*/ 215430 h 609608"/>
              <a:gd name="connsiteX83" fmla="*/ 369692 w 385734"/>
              <a:gd name="connsiteY83" fmla="*/ 199388 h 609608"/>
              <a:gd name="connsiteX84" fmla="*/ 371983 w 385734"/>
              <a:gd name="connsiteY84" fmla="*/ 183346 h 609608"/>
              <a:gd name="connsiteX85" fmla="*/ 369692 w 385734"/>
              <a:gd name="connsiteY85" fmla="*/ 165012 h 609608"/>
              <a:gd name="connsiteX86" fmla="*/ 367400 w 385734"/>
              <a:gd name="connsiteY86" fmla="*/ 158137 h 609608"/>
              <a:gd name="connsiteX87" fmla="*/ 365108 w 385734"/>
              <a:gd name="connsiteY87" fmla="*/ 148970 h 609608"/>
              <a:gd name="connsiteX88" fmla="*/ 367400 w 385734"/>
              <a:gd name="connsiteY88" fmla="*/ 132928 h 609608"/>
              <a:gd name="connsiteX89" fmla="*/ 385734 w 385734"/>
              <a:gd name="connsiteY89" fmla="*/ 119178 h 609608"/>
              <a:gd name="connsiteX90" fmla="*/ 383442 w 385734"/>
              <a:gd name="connsiteY90" fmla="*/ 112303 h 609608"/>
              <a:gd name="connsiteX91" fmla="*/ 376567 w 385734"/>
              <a:gd name="connsiteY91" fmla="*/ 110011 h 609608"/>
              <a:gd name="connsiteX92" fmla="*/ 365108 w 385734"/>
              <a:gd name="connsiteY92" fmla="*/ 105427 h 609608"/>
              <a:gd name="connsiteX93" fmla="*/ 342191 w 385734"/>
              <a:gd name="connsiteY93" fmla="*/ 128345 h 609608"/>
              <a:gd name="connsiteX94" fmla="*/ 328441 w 385734"/>
              <a:gd name="connsiteY94" fmla="*/ 142095 h 609608"/>
              <a:gd name="connsiteX95" fmla="*/ 310107 w 385734"/>
              <a:gd name="connsiteY95" fmla="*/ 128345 h 609608"/>
              <a:gd name="connsiteX96" fmla="*/ 289481 w 385734"/>
              <a:gd name="connsiteY96" fmla="*/ 105427 h 609608"/>
              <a:gd name="connsiteX97" fmla="*/ 287189 w 385734"/>
              <a:gd name="connsiteY97" fmla="*/ 98552 h 609608"/>
              <a:gd name="connsiteX98" fmla="*/ 282606 w 385734"/>
              <a:gd name="connsiteY98" fmla="*/ 91677 h 609608"/>
              <a:gd name="connsiteX99" fmla="*/ 278023 w 385734"/>
              <a:gd name="connsiteY99" fmla="*/ 82510 h 609608"/>
              <a:gd name="connsiteX100" fmla="*/ 271147 w 385734"/>
              <a:gd name="connsiteY100" fmla="*/ 75635 h 609608"/>
              <a:gd name="connsiteX101" fmla="*/ 259689 w 385734"/>
              <a:gd name="connsiteY101" fmla="*/ 64176 h 609608"/>
              <a:gd name="connsiteX102" fmla="*/ 248230 w 385734"/>
              <a:gd name="connsiteY102" fmla="*/ 45842 h 609608"/>
              <a:gd name="connsiteX103" fmla="*/ 239063 w 385734"/>
              <a:gd name="connsiteY103" fmla="*/ 34384 h 609608"/>
              <a:gd name="connsiteX104" fmla="*/ 218438 w 385734"/>
              <a:gd name="connsiteY104" fmla="*/ 29800 h 609608"/>
              <a:gd name="connsiteX105" fmla="*/ 206979 w 385734"/>
              <a:gd name="connsiteY105" fmla="*/ 16050 h 609608"/>
              <a:gd name="connsiteX106" fmla="*/ 200104 w 385734"/>
              <a:gd name="connsiteY106" fmla="*/ 11467 h 609608"/>
              <a:gd name="connsiteX107" fmla="*/ 195520 w 385734"/>
              <a:gd name="connsiteY107" fmla="*/ 6883 h 609608"/>
              <a:gd name="connsiteX108" fmla="*/ 168019 w 385734"/>
              <a:gd name="connsiteY108" fmla="*/ 8 h 609608"/>
              <a:gd name="connsiteX109" fmla="*/ 158853 w 385734"/>
              <a:gd name="connsiteY109" fmla="*/ 9175 h 609608"/>
              <a:gd name="connsiteX0" fmla="*/ 158853 w 385734"/>
              <a:gd name="connsiteY0" fmla="*/ 9175 h 609608"/>
              <a:gd name="connsiteX1" fmla="*/ 158853 w 385734"/>
              <a:gd name="connsiteY1" fmla="*/ 9175 h 609608"/>
              <a:gd name="connsiteX2" fmla="*/ 161144 w 385734"/>
              <a:gd name="connsiteY2" fmla="*/ 38967 h 609608"/>
              <a:gd name="connsiteX3" fmla="*/ 172603 w 385734"/>
              <a:gd name="connsiteY3" fmla="*/ 68760 h 609608"/>
              <a:gd name="connsiteX4" fmla="*/ 177186 w 385734"/>
              <a:gd name="connsiteY4" fmla="*/ 80218 h 609608"/>
              <a:gd name="connsiteX5" fmla="*/ 174895 w 385734"/>
              <a:gd name="connsiteY5" fmla="*/ 96261 h 609608"/>
              <a:gd name="connsiteX6" fmla="*/ 168019 w 385734"/>
              <a:gd name="connsiteY6" fmla="*/ 100844 h 609608"/>
              <a:gd name="connsiteX7" fmla="*/ 163436 w 385734"/>
              <a:gd name="connsiteY7" fmla="*/ 110011 h 609608"/>
              <a:gd name="connsiteX8" fmla="*/ 161144 w 385734"/>
              <a:gd name="connsiteY8" fmla="*/ 137512 h 609608"/>
              <a:gd name="connsiteX9" fmla="*/ 151977 w 385734"/>
              <a:gd name="connsiteY9" fmla="*/ 158137 h 609608"/>
              <a:gd name="connsiteX10" fmla="*/ 147394 w 385734"/>
              <a:gd name="connsiteY10" fmla="*/ 165012 h 609608"/>
              <a:gd name="connsiteX11" fmla="*/ 135935 w 385734"/>
              <a:gd name="connsiteY11" fmla="*/ 185638 h 609608"/>
              <a:gd name="connsiteX12" fmla="*/ 117601 w 385734"/>
              <a:gd name="connsiteY12" fmla="*/ 192513 h 609608"/>
              <a:gd name="connsiteX13" fmla="*/ 69475 w 385734"/>
              <a:gd name="connsiteY13" fmla="*/ 190221 h 609608"/>
              <a:gd name="connsiteX14" fmla="*/ 58016 w 385734"/>
              <a:gd name="connsiteY14" fmla="*/ 187930 h 609608"/>
              <a:gd name="connsiteX15" fmla="*/ 53433 w 385734"/>
              <a:gd name="connsiteY15" fmla="*/ 183346 h 609608"/>
              <a:gd name="connsiteX16" fmla="*/ 46558 w 385734"/>
              <a:gd name="connsiteY16" fmla="*/ 181055 h 609608"/>
              <a:gd name="connsiteX17" fmla="*/ 28224 w 385734"/>
              <a:gd name="connsiteY17" fmla="*/ 187930 h 609608"/>
              <a:gd name="connsiteX18" fmla="*/ 16765 w 385734"/>
              <a:gd name="connsiteY18" fmla="*/ 213139 h 609608"/>
              <a:gd name="connsiteX19" fmla="*/ 9890 w 385734"/>
              <a:gd name="connsiteY19" fmla="*/ 222306 h 609608"/>
              <a:gd name="connsiteX20" fmla="*/ 5307 w 385734"/>
              <a:gd name="connsiteY20" fmla="*/ 231473 h 609608"/>
              <a:gd name="connsiteX21" fmla="*/ 723 w 385734"/>
              <a:gd name="connsiteY21" fmla="*/ 254390 h 609608"/>
              <a:gd name="connsiteX22" fmla="*/ 7598 w 385734"/>
              <a:gd name="connsiteY22" fmla="*/ 272724 h 609608"/>
              <a:gd name="connsiteX23" fmla="*/ 19057 w 385734"/>
              <a:gd name="connsiteY23" fmla="*/ 288766 h 609608"/>
              <a:gd name="connsiteX24" fmla="*/ 25932 w 385734"/>
              <a:gd name="connsiteY24" fmla="*/ 295641 h 609608"/>
              <a:gd name="connsiteX25" fmla="*/ 30516 w 385734"/>
              <a:gd name="connsiteY25" fmla="*/ 302516 h 609608"/>
              <a:gd name="connsiteX26" fmla="*/ 53433 w 385734"/>
              <a:gd name="connsiteY26" fmla="*/ 318558 h 609608"/>
              <a:gd name="connsiteX27" fmla="*/ 69475 w 385734"/>
              <a:gd name="connsiteY27" fmla="*/ 332309 h 609608"/>
              <a:gd name="connsiteX28" fmla="*/ 99268 w 385734"/>
              <a:gd name="connsiteY28" fmla="*/ 348351 h 609608"/>
              <a:gd name="connsiteX29" fmla="*/ 108435 w 385734"/>
              <a:gd name="connsiteY29" fmla="*/ 352934 h 609608"/>
              <a:gd name="connsiteX30" fmla="*/ 115310 w 385734"/>
              <a:gd name="connsiteY30" fmla="*/ 357518 h 609608"/>
              <a:gd name="connsiteX31" fmla="*/ 140519 w 385734"/>
              <a:gd name="connsiteY31" fmla="*/ 371268 h 609608"/>
              <a:gd name="connsiteX32" fmla="*/ 154269 w 385734"/>
              <a:gd name="connsiteY32" fmla="*/ 385018 h 609608"/>
              <a:gd name="connsiteX33" fmla="*/ 158853 w 385734"/>
              <a:gd name="connsiteY33" fmla="*/ 389602 h 609608"/>
              <a:gd name="connsiteX34" fmla="*/ 165728 w 385734"/>
              <a:gd name="connsiteY34" fmla="*/ 421686 h 609608"/>
              <a:gd name="connsiteX35" fmla="*/ 177186 w 385734"/>
              <a:gd name="connsiteY35" fmla="*/ 430853 h 609608"/>
              <a:gd name="connsiteX36" fmla="*/ 186353 w 385734"/>
              <a:gd name="connsiteY36" fmla="*/ 440020 h 609608"/>
              <a:gd name="connsiteX37" fmla="*/ 202395 w 385734"/>
              <a:gd name="connsiteY37" fmla="*/ 446895 h 609608"/>
              <a:gd name="connsiteX38" fmla="*/ 241355 w 385734"/>
              <a:gd name="connsiteY38" fmla="*/ 465229 h 609608"/>
              <a:gd name="connsiteX39" fmla="*/ 245938 w 385734"/>
              <a:gd name="connsiteY39" fmla="*/ 472104 h 609608"/>
              <a:gd name="connsiteX40" fmla="*/ 236771 w 385734"/>
              <a:gd name="connsiteY40" fmla="*/ 492730 h 609608"/>
              <a:gd name="connsiteX41" fmla="*/ 239063 w 385734"/>
              <a:gd name="connsiteY41" fmla="*/ 517939 h 609608"/>
              <a:gd name="connsiteX42" fmla="*/ 255105 w 385734"/>
              <a:gd name="connsiteY42" fmla="*/ 538564 h 609608"/>
              <a:gd name="connsiteX43" fmla="*/ 257397 w 385734"/>
              <a:gd name="connsiteY43" fmla="*/ 547731 h 609608"/>
              <a:gd name="connsiteX44" fmla="*/ 261980 w 385734"/>
              <a:gd name="connsiteY44" fmla="*/ 556898 h 609608"/>
              <a:gd name="connsiteX45" fmla="*/ 264272 w 385734"/>
              <a:gd name="connsiteY45" fmla="*/ 572940 h 609608"/>
              <a:gd name="connsiteX46" fmla="*/ 266564 w 385734"/>
              <a:gd name="connsiteY46" fmla="*/ 584399 h 609608"/>
              <a:gd name="connsiteX47" fmla="*/ 268856 w 385734"/>
              <a:gd name="connsiteY47" fmla="*/ 591274 h 609608"/>
              <a:gd name="connsiteX48" fmla="*/ 273439 w 385734"/>
              <a:gd name="connsiteY48" fmla="*/ 598149 h 609608"/>
              <a:gd name="connsiteX49" fmla="*/ 278023 w 385734"/>
              <a:gd name="connsiteY49" fmla="*/ 609608 h 609608"/>
              <a:gd name="connsiteX50" fmla="*/ 284898 w 385734"/>
              <a:gd name="connsiteY50" fmla="*/ 600441 h 609608"/>
              <a:gd name="connsiteX51" fmla="*/ 289481 w 385734"/>
              <a:gd name="connsiteY51" fmla="*/ 591274 h 609608"/>
              <a:gd name="connsiteX52" fmla="*/ 298648 w 385734"/>
              <a:gd name="connsiteY52" fmla="*/ 579815 h 609608"/>
              <a:gd name="connsiteX53" fmla="*/ 312398 w 385734"/>
              <a:gd name="connsiteY53" fmla="*/ 582107 h 609608"/>
              <a:gd name="connsiteX54" fmla="*/ 333024 w 385734"/>
              <a:gd name="connsiteY54" fmla="*/ 591274 h 609608"/>
              <a:gd name="connsiteX55" fmla="*/ 355941 w 385734"/>
              <a:gd name="connsiteY55" fmla="*/ 609608 h 609608"/>
              <a:gd name="connsiteX56" fmla="*/ 358233 w 385734"/>
              <a:gd name="connsiteY56" fmla="*/ 598149 h 609608"/>
              <a:gd name="connsiteX57" fmla="*/ 355941 w 385734"/>
              <a:gd name="connsiteY57" fmla="*/ 588982 h 609608"/>
              <a:gd name="connsiteX58" fmla="*/ 353650 w 385734"/>
              <a:gd name="connsiteY58" fmla="*/ 577524 h 609608"/>
              <a:gd name="connsiteX59" fmla="*/ 351358 w 385734"/>
              <a:gd name="connsiteY59" fmla="*/ 568357 h 609608"/>
              <a:gd name="connsiteX60" fmla="*/ 342191 w 385734"/>
              <a:gd name="connsiteY60" fmla="*/ 559190 h 609608"/>
              <a:gd name="connsiteX61" fmla="*/ 337607 w 385734"/>
              <a:gd name="connsiteY61" fmla="*/ 552315 h 609608"/>
              <a:gd name="connsiteX62" fmla="*/ 328441 w 385734"/>
              <a:gd name="connsiteY62" fmla="*/ 522522 h 609608"/>
              <a:gd name="connsiteX63" fmla="*/ 326149 w 385734"/>
              <a:gd name="connsiteY63" fmla="*/ 515647 h 609608"/>
              <a:gd name="connsiteX64" fmla="*/ 316982 w 385734"/>
              <a:gd name="connsiteY64" fmla="*/ 504188 h 609608"/>
              <a:gd name="connsiteX65" fmla="*/ 314690 w 385734"/>
              <a:gd name="connsiteY65" fmla="*/ 495021 h 609608"/>
              <a:gd name="connsiteX66" fmla="*/ 310107 w 385734"/>
              <a:gd name="connsiteY66" fmla="*/ 469812 h 609608"/>
              <a:gd name="connsiteX67" fmla="*/ 300940 w 385734"/>
              <a:gd name="connsiteY67" fmla="*/ 465229 h 609608"/>
              <a:gd name="connsiteX68" fmla="*/ 294065 w 385734"/>
              <a:gd name="connsiteY68" fmla="*/ 462937 h 609608"/>
              <a:gd name="connsiteX69" fmla="*/ 280314 w 385734"/>
              <a:gd name="connsiteY69" fmla="*/ 456062 h 609608"/>
              <a:gd name="connsiteX70" fmla="*/ 268856 w 385734"/>
              <a:gd name="connsiteY70" fmla="*/ 442312 h 609608"/>
              <a:gd name="connsiteX71" fmla="*/ 264272 w 385734"/>
              <a:gd name="connsiteY71" fmla="*/ 430853 h 609608"/>
              <a:gd name="connsiteX72" fmla="*/ 266564 w 385734"/>
              <a:gd name="connsiteY72" fmla="*/ 366685 h 609608"/>
              <a:gd name="connsiteX73" fmla="*/ 275731 w 385734"/>
              <a:gd name="connsiteY73" fmla="*/ 368976 h 609608"/>
              <a:gd name="connsiteX74" fmla="*/ 289481 w 385734"/>
              <a:gd name="connsiteY74" fmla="*/ 375852 h 609608"/>
              <a:gd name="connsiteX75" fmla="*/ 305523 w 385734"/>
              <a:gd name="connsiteY75" fmla="*/ 373560 h 609608"/>
              <a:gd name="connsiteX76" fmla="*/ 312398 w 385734"/>
              <a:gd name="connsiteY76" fmla="*/ 366685 h 609608"/>
              <a:gd name="connsiteX77" fmla="*/ 323857 w 385734"/>
              <a:gd name="connsiteY77" fmla="*/ 350642 h 609608"/>
              <a:gd name="connsiteX78" fmla="*/ 344483 w 385734"/>
              <a:gd name="connsiteY78" fmla="*/ 286474 h 609608"/>
              <a:gd name="connsiteX79" fmla="*/ 355941 w 385734"/>
              <a:gd name="connsiteY79" fmla="*/ 284182 h 609608"/>
              <a:gd name="connsiteX80" fmla="*/ 369692 w 385734"/>
              <a:gd name="connsiteY80" fmla="*/ 277307 h 609608"/>
              <a:gd name="connsiteX81" fmla="*/ 360525 w 385734"/>
              <a:gd name="connsiteY81" fmla="*/ 252098 h 609608"/>
              <a:gd name="connsiteX82" fmla="*/ 360525 w 385734"/>
              <a:gd name="connsiteY82" fmla="*/ 215430 h 609608"/>
              <a:gd name="connsiteX83" fmla="*/ 369692 w 385734"/>
              <a:gd name="connsiteY83" fmla="*/ 199388 h 609608"/>
              <a:gd name="connsiteX84" fmla="*/ 371983 w 385734"/>
              <a:gd name="connsiteY84" fmla="*/ 183346 h 609608"/>
              <a:gd name="connsiteX85" fmla="*/ 369692 w 385734"/>
              <a:gd name="connsiteY85" fmla="*/ 165012 h 609608"/>
              <a:gd name="connsiteX86" fmla="*/ 367400 w 385734"/>
              <a:gd name="connsiteY86" fmla="*/ 158137 h 609608"/>
              <a:gd name="connsiteX87" fmla="*/ 365108 w 385734"/>
              <a:gd name="connsiteY87" fmla="*/ 148970 h 609608"/>
              <a:gd name="connsiteX88" fmla="*/ 367400 w 385734"/>
              <a:gd name="connsiteY88" fmla="*/ 132928 h 609608"/>
              <a:gd name="connsiteX89" fmla="*/ 385734 w 385734"/>
              <a:gd name="connsiteY89" fmla="*/ 119178 h 609608"/>
              <a:gd name="connsiteX90" fmla="*/ 383442 w 385734"/>
              <a:gd name="connsiteY90" fmla="*/ 112303 h 609608"/>
              <a:gd name="connsiteX91" fmla="*/ 376567 w 385734"/>
              <a:gd name="connsiteY91" fmla="*/ 110011 h 609608"/>
              <a:gd name="connsiteX92" fmla="*/ 365108 w 385734"/>
              <a:gd name="connsiteY92" fmla="*/ 105427 h 609608"/>
              <a:gd name="connsiteX93" fmla="*/ 342191 w 385734"/>
              <a:gd name="connsiteY93" fmla="*/ 128345 h 609608"/>
              <a:gd name="connsiteX94" fmla="*/ 328441 w 385734"/>
              <a:gd name="connsiteY94" fmla="*/ 142095 h 609608"/>
              <a:gd name="connsiteX95" fmla="*/ 310107 w 385734"/>
              <a:gd name="connsiteY95" fmla="*/ 128345 h 609608"/>
              <a:gd name="connsiteX96" fmla="*/ 289481 w 385734"/>
              <a:gd name="connsiteY96" fmla="*/ 105427 h 609608"/>
              <a:gd name="connsiteX97" fmla="*/ 287189 w 385734"/>
              <a:gd name="connsiteY97" fmla="*/ 98552 h 609608"/>
              <a:gd name="connsiteX98" fmla="*/ 282606 w 385734"/>
              <a:gd name="connsiteY98" fmla="*/ 91677 h 609608"/>
              <a:gd name="connsiteX99" fmla="*/ 278023 w 385734"/>
              <a:gd name="connsiteY99" fmla="*/ 82510 h 609608"/>
              <a:gd name="connsiteX100" fmla="*/ 271147 w 385734"/>
              <a:gd name="connsiteY100" fmla="*/ 75635 h 609608"/>
              <a:gd name="connsiteX101" fmla="*/ 259689 w 385734"/>
              <a:gd name="connsiteY101" fmla="*/ 64176 h 609608"/>
              <a:gd name="connsiteX102" fmla="*/ 248230 w 385734"/>
              <a:gd name="connsiteY102" fmla="*/ 45842 h 609608"/>
              <a:gd name="connsiteX103" fmla="*/ 239063 w 385734"/>
              <a:gd name="connsiteY103" fmla="*/ 34384 h 609608"/>
              <a:gd name="connsiteX104" fmla="*/ 218438 w 385734"/>
              <a:gd name="connsiteY104" fmla="*/ 29800 h 609608"/>
              <a:gd name="connsiteX105" fmla="*/ 206979 w 385734"/>
              <a:gd name="connsiteY105" fmla="*/ 16050 h 609608"/>
              <a:gd name="connsiteX106" fmla="*/ 200104 w 385734"/>
              <a:gd name="connsiteY106" fmla="*/ 11467 h 609608"/>
              <a:gd name="connsiteX107" fmla="*/ 195520 w 385734"/>
              <a:gd name="connsiteY107" fmla="*/ 6883 h 609608"/>
              <a:gd name="connsiteX108" fmla="*/ 168019 w 385734"/>
              <a:gd name="connsiteY108" fmla="*/ 8 h 609608"/>
              <a:gd name="connsiteX109" fmla="*/ 158853 w 385734"/>
              <a:gd name="connsiteY109" fmla="*/ 9175 h 609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</a:cxnLst>
            <a:rect l="l" t="t" r="r" b="b"/>
            <a:pathLst>
              <a:path w="385734" h="609608">
                <a:moveTo>
                  <a:pt x="158853" y="9175"/>
                </a:moveTo>
                <a:lnTo>
                  <a:pt x="158853" y="9175"/>
                </a:lnTo>
                <a:cubicBezTo>
                  <a:pt x="159617" y="19106"/>
                  <a:pt x="159362" y="29168"/>
                  <a:pt x="161144" y="38967"/>
                </a:cubicBezTo>
                <a:cubicBezTo>
                  <a:pt x="164257" y="56092"/>
                  <a:pt x="167060" y="56289"/>
                  <a:pt x="172603" y="68760"/>
                </a:cubicBezTo>
                <a:cubicBezTo>
                  <a:pt x="174274" y="72519"/>
                  <a:pt x="175658" y="76399"/>
                  <a:pt x="177186" y="80218"/>
                </a:cubicBezTo>
                <a:cubicBezTo>
                  <a:pt x="176422" y="85566"/>
                  <a:pt x="177089" y="91325"/>
                  <a:pt x="174895" y="96261"/>
                </a:cubicBezTo>
                <a:cubicBezTo>
                  <a:pt x="173776" y="98778"/>
                  <a:pt x="169782" y="98728"/>
                  <a:pt x="168019" y="100844"/>
                </a:cubicBezTo>
                <a:cubicBezTo>
                  <a:pt x="165832" y="103468"/>
                  <a:pt x="164964" y="106955"/>
                  <a:pt x="163436" y="110011"/>
                </a:cubicBezTo>
                <a:cubicBezTo>
                  <a:pt x="162672" y="119178"/>
                  <a:pt x="162743" y="128453"/>
                  <a:pt x="161144" y="137512"/>
                </a:cubicBezTo>
                <a:cubicBezTo>
                  <a:pt x="160517" y="141067"/>
                  <a:pt x="154062" y="154489"/>
                  <a:pt x="151977" y="158137"/>
                </a:cubicBezTo>
                <a:cubicBezTo>
                  <a:pt x="150611" y="160528"/>
                  <a:pt x="148731" y="162604"/>
                  <a:pt x="147394" y="165012"/>
                </a:cubicBezTo>
                <a:cubicBezTo>
                  <a:pt x="147136" y="165476"/>
                  <a:pt x="139143" y="182965"/>
                  <a:pt x="135935" y="185638"/>
                </a:cubicBezTo>
                <a:cubicBezTo>
                  <a:pt x="130800" y="189917"/>
                  <a:pt x="123768" y="190971"/>
                  <a:pt x="117601" y="192513"/>
                </a:cubicBezTo>
                <a:cubicBezTo>
                  <a:pt x="101559" y="191749"/>
                  <a:pt x="85488" y="191453"/>
                  <a:pt x="69475" y="190221"/>
                </a:cubicBezTo>
                <a:cubicBezTo>
                  <a:pt x="65591" y="189922"/>
                  <a:pt x="61596" y="189464"/>
                  <a:pt x="58016" y="187930"/>
                </a:cubicBezTo>
                <a:cubicBezTo>
                  <a:pt x="56030" y="187079"/>
                  <a:pt x="55286" y="184458"/>
                  <a:pt x="53433" y="183346"/>
                </a:cubicBezTo>
                <a:cubicBezTo>
                  <a:pt x="51362" y="182103"/>
                  <a:pt x="48850" y="181819"/>
                  <a:pt x="46558" y="181055"/>
                </a:cubicBezTo>
                <a:cubicBezTo>
                  <a:pt x="40447" y="183347"/>
                  <a:pt x="33730" y="184426"/>
                  <a:pt x="28224" y="187930"/>
                </a:cubicBezTo>
                <a:cubicBezTo>
                  <a:pt x="19349" y="193578"/>
                  <a:pt x="20453" y="205026"/>
                  <a:pt x="16765" y="213139"/>
                </a:cubicBezTo>
                <a:cubicBezTo>
                  <a:pt x="15184" y="216616"/>
                  <a:pt x="11914" y="219067"/>
                  <a:pt x="9890" y="222306"/>
                </a:cubicBezTo>
                <a:cubicBezTo>
                  <a:pt x="8079" y="225203"/>
                  <a:pt x="6835" y="228417"/>
                  <a:pt x="5307" y="231473"/>
                </a:cubicBezTo>
                <a:cubicBezTo>
                  <a:pt x="3779" y="239112"/>
                  <a:pt x="-2012" y="247096"/>
                  <a:pt x="723" y="254390"/>
                </a:cubicBezTo>
                <a:cubicBezTo>
                  <a:pt x="3015" y="260501"/>
                  <a:pt x="4897" y="266782"/>
                  <a:pt x="7598" y="272724"/>
                </a:cubicBezTo>
                <a:cubicBezTo>
                  <a:pt x="8767" y="275295"/>
                  <a:pt x="18204" y="287770"/>
                  <a:pt x="19057" y="288766"/>
                </a:cubicBezTo>
                <a:cubicBezTo>
                  <a:pt x="21166" y="291227"/>
                  <a:pt x="23857" y="293151"/>
                  <a:pt x="25932" y="295641"/>
                </a:cubicBezTo>
                <a:cubicBezTo>
                  <a:pt x="27695" y="297757"/>
                  <a:pt x="28568" y="300568"/>
                  <a:pt x="30516" y="302516"/>
                </a:cubicBezTo>
                <a:cubicBezTo>
                  <a:pt x="34687" y="306686"/>
                  <a:pt x="50066" y="315939"/>
                  <a:pt x="53433" y="318558"/>
                </a:cubicBezTo>
                <a:cubicBezTo>
                  <a:pt x="74670" y="335076"/>
                  <a:pt x="43971" y="315306"/>
                  <a:pt x="69475" y="332309"/>
                </a:cubicBezTo>
                <a:cubicBezTo>
                  <a:pt x="79860" y="339233"/>
                  <a:pt x="87584" y="342509"/>
                  <a:pt x="99268" y="348351"/>
                </a:cubicBezTo>
                <a:cubicBezTo>
                  <a:pt x="102324" y="349879"/>
                  <a:pt x="105593" y="351039"/>
                  <a:pt x="108435" y="352934"/>
                </a:cubicBezTo>
                <a:cubicBezTo>
                  <a:pt x="110727" y="354462"/>
                  <a:pt x="112892" y="356199"/>
                  <a:pt x="115310" y="357518"/>
                </a:cubicBezTo>
                <a:cubicBezTo>
                  <a:pt x="118694" y="359364"/>
                  <a:pt x="134978" y="366343"/>
                  <a:pt x="140519" y="371268"/>
                </a:cubicBezTo>
                <a:cubicBezTo>
                  <a:pt x="145364" y="375574"/>
                  <a:pt x="149686" y="380435"/>
                  <a:pt x="154269" y="385018"/>
                </a:cubicBezTo>
                <a:lnTo>
                  <a:pt x="158853" y="389602"/>
                </a:lnTo>
                <a:cubicBezTo>
                  <a:pt x="159741" y="398489"/>
                  <a:pt x="158486" y="413409"/>
                  <a:pt x="165728" y="421686"/>
                </a:cubicBezTo>
                <a:cubicBezTo>
                  <a:pt x="168949" y="425367"/>
                  <a:pt x="173530" y="427603"/>
                  <a:pt x="177186" y="430853"/>
                </a:cubicBezTo>
                <a:cubicBezTo>
                  <a:pt x="180416" y="433724"/>
                  <a:pt x="182896" y="437427"/>
                  <a:pt x="186353" y="440020"/>
                </a:cubicBezTo>
                <a:cubicBezTo>
                  <a:pt x="197812" y="448614"/>
                  <a:pt x="192187" y="441450"/>
                  <a:pt x="202395" y="446895"/>
                </a:cubicBezTo>
                <a:cubicBezTo>
                  <a:pt x="237890" y="465826"/>
                  <a:pt x="217790" y="460516"/>
                  <a:pt x="241355" y="465229"/>
                </a:cubicBezTo>
                <a:cubicBezTo>
                  <a:pt x="242883" y="467521"/>
                  <a:pt x="245938" y="469350"/>
                  <a:pt x="245938" y="472104"/>
                </a:cubicBezTo>
                <a:cubicBezTo>
                  <a:pt x="245938" y="480288"/>
                  <a:pt x="240926" y="486498"/>
                  <a:pt x="236771" y="492730"/>
                </a:cubicBezTo>
                <a:cubicBezTo>
                  <a:pt x="237535" y="501133"/>
                  <a:pt x="235929" y="510105"/>
                  <a:pt x="239063" y="517939"/>
                </a:cubicBezTo>
                <a:cubicBezTo>
                  <a:pt x="242298" y="526026"/>
                  <a:pt x="255105" y="538564"/>
                  <a:pt x="255105" y="538564"/>
                </a:cubicBezTo>
                <a:cubicBezTo>
                  <a:pt x="255869" y="541620"/>
                  <a:pt x="256291" y="544782"/>
                  <a:pt x="257397" y="547731"/>
                </a:cubicBezTo>
                <a:cubicBezTo>
                  <a:pt x="258596" y="550930"/>
                  <a:pt x="261081" y="553602"/>
                  <a:pt x="261980" y="556898"/>
                </a:cubicBezTo>
                <a:cubicBezTo>
                  <a:pt x="263401" y="562109"/>
                  <a:pt x="263384" y="567612"/>
                  <a:pt x="264272" y="572940"/>
                </a:cubicBezTo>
                <a:cubicBezTo>
                  <a:pt x="264912" y="576782"/>
                  <a:pt x="265619" y="580620"/>
                  <a:pt x="266564" y="584399"/>
                </a:cubicBezTo>
                <a:cubicBezTo>
                  <a:pt x="267150" y="586743"/>
                  <a:pt x="267776" y="589113"/>
                  <a:pt x="268856" y="591274"/>
                </a:cubicBezTo>
                <a:cubicBezTo>
                  <a:pt x="270088" y="593737"/>
                  <a:pt x="272207" y="595686"/>
                  <a:pt x="273439" y="598149"/>
                </a:cubicBezTo>
                <a:cubicBezTo>
                  <a:pt x="275279" y="601829"/>
                  <a:pt x="276495" y="605788"/>
                  <a:pt x="278023" y="609608"/>
                </a:cubicBezTo>
                <a:cubicBezTo>
                  <a:pt x="280315" y="606552"/>
                  <a:pt x="283087" y="603338"/>
                  <a:pt x="284898" y="600441"/>
                </a:cubicBezTo>
                <a:cubicBezTo>
                  <a:pt x="286709" y="597544"/>
                  <a:pt x="285628" y="598017"/>
                  <a:pt x="289481" y="591274"/>
                </a:cubicBezTo>
                <a:cubicBezTo>
                  <a:pt x="293334" y="584531"/>
                  <a:pt x="293631" y="584833"/>
                  <a:pt x="298648" y="579815"/>
                </a:cubicBezTo>
                <a:cubicBezTo>
                  <a:pt x="303231" y="580579"/>
                  <a:pt x="306685" y="580837"/>
                  <a:pt x="312398" y="582107"/>
                </a:cubicBezTo>
                <a:cubicBezTo>
                  <a:pt x="318111" y="583377"/>
                  <a:pt x="329890" y="588924"/>
                  <a:pt x="333024" y="591274"/>
                </a:cubicBezTo>
                <a:cubicBezTo>
                  <a:pt x="365359" y="615525"/>
                  <a:pt x="332454" y="597863"/>
                  <a:pt x="355941" y="609608"/>
                </a:cubicBezTo>
                <a:cubicBezTo>
                  <a:pt x="356705" y="605788"/>
                  <a:pt x="358233" y="601299"/>
                  <a:pt x="358233" y="598149"/>
                </a:cubicBezTo>
                <a:cubicBezTo>
                  <a:pt x="358233" y="594999"/>
                  <a:pt x="356786" y="592784"/>
                  <a:pt x="355941" y="588982"/>
                </a:cubicBezTo>
                <a:cubicBezTo>
                  <a:pt x="355096" y="585180"/>
                  <a:pt x="354495" y="581326"/>
                  <a:pt x="353650" y="577524"/>
                </a:cubicBezTo>
                <a:cubicBezTo>
                  <a:pt x="352967" y="574449"/>
                  <a:pt x="353027" y="571028"/>
                  <a:pt x="351358" y="568357"/>
                </a:cubicBezTo>
                <a:cubicBezTo>
                  <a:pt x="349068" y="564693"/>
                  <a:pt x="345003" y="562471"/>
                  <a:pt x="342191" y="559190"/>
                </a:cubicBezTo>
                <a:cubicBezTo>
                  <a:pt x="340398" y="557099"/>
                  <a:pt x="344510" y="579932"/>
                  <a:pt x="337607" y="552315"/>
                </a:cubicBezTo>
                <a:cubicBezTo>
                  <a:pt x="330704" y="524698"/>
                  <a:pt x="336227" y="543286"/>
                  <a:pt x="328441" y="522522"/>
                </a:cubicBezTo>
                <a:cubicBezTo>
                  <a:pt x="327593" y="520260"/>
                  <a:pt x="327229" y="517808"/>
                  <a:pt x="326149" y="515647"/>
                </a:cubicBezTo>
                <a:cubicBezTo>
                  <a:pt x="323259" y="509867"/>
                  <a:pt x="321243" y="508450"/>
                  <a:pt x="316982" y="504188"/>
                </a:cubicBezTo>
                <a:cubicBezTo>
                  <a:pt x="316218" y="501132"/>
                  <a:pt x="315308" y="498110"/>
                  <a:pt x="314690" y="495021"/>
                </a:cubicBezTo>
                <a:cubicBezTo>
                  <a:pt x="313015" y="486646"/>
                  <a:pt x="313686" y="477567"/>
                  <a:pt x="310107" y="469812"/>
                </a:cubicBezTo>
                <a:cubicBezTo>
                  <a:pt x="308675" y="466710"/>
                  <a:pt x="304080" y="466575"/>
                  <a:pt x="300940" y="465229"/>
                </a:cubicBezTo>
                <a:cubicBezTo>
                  <a:pt x="298720" y="464277"/>
                  <a:pt x="296272" y="463918"/>
                  <a:pt x="294065" y="462937"/>
                </a:cubicBezTo>
                <a:cubicBezTo>
                  <a:pt x="289382" y="460856"/>
                  <a:pt x="284898" y="458354"/>
                  <a:pt x="280314" y="456062"/>
                </a:cubicBezTo>
                <a:cubicBezTo>
                  <a:pt x="275245" y="450993"/>
                  <a:pt x="272047" y="448694"/>
                  <a:pt x="268856" y="442312"/>
                </a:cubicBezTo>
                <a:cubicBezTo>
                  <a:pt x="267016" y="438632"/>
                  <a:pt x="265800" y="434673"/>
                  <a:pt x="264272" y="430853"/>
                </a:cubicBezTo>
                <a:cubicBezTo>
                  <a:pt x="260293" y="406984"/>
                  <a:pt x="257608" y="398029"/>
                  <a:pt x="266564" y="366685"/>
                </a:cubicBezTo>
                <a:cubicBezTo>
                  <a:pt x="267429" y="363657"/>
                  <a:pt x="272675" y="368212"/>
                  <a:pt x="275731" y="368976"/>
                </a:cubicBezTo>
                <a:cubicBezTo>
                  <a:pt x="280314" y="371268"/>
                  <a:pt x="284416" y="375073"/>
                  <a:pt x="289481" y="375852"/>
                </a:cubicBezTo>
                <a:cubicBezTo>
                  <a:pt x="294820" y="376673"/>
                  <a:pt x="300508" y="375566"/>
                  <a:pt x="305523" y="373560"/>
                </a:cubicBezTo>
                <a:cubicBezTo>
                  <a:pt x="308532" y="372356"/>
                  <a:pt x="310289" y="369146"/>
                  <a:pt x="312398" y="366685"/>
                </a:cubicBezTo>
                <a:cubicBezTo>
                  <a:pt x="316670" y="361702"/>
                  <a:pt x="320225" y="356090"/>
                  <a:pt x="323857" y="350642"/>
                </a:cubicBezTo>
                <a:cubicBezTo>
                  <a:pt x="330435" y="316440"/>
                  <a:pt x="318160" y="295250"/>
                  <a:pt x="344483" y="286474"/>
                </a:cubicBezTo>
                <a:cubicBezTo>
                  <a:pt x="348178" y="285242"/>
                  <a:pt x="352122" y="284946"/>
                  <a:pt x="355941" y="284182"/>
                </a:cubicBezTo>
                <a:cubicBezTo>
                  <a:pt x="360525" y="281890"/>
                  <a:pt x="367571" y="281972"/>
                  <a:pt x="369692" y="277307"/>
                </a:cubicBezTo>
                <a:cubicBezTo>
                  <a:pt x="375585" y="264344"/>
                  <a:pt x="367237" y="258810"/>
                  <a:pt x="360525" y="252098"/>
                </a:cubicBezTo>
                <a:cubicBezTo>
                  <a:pt x="356626" y="236504"/>
                  <a:pt x="356148" y="238776"/>
                  <a:pt x="360525" y="215430"/>
                </a:cubicBezTo>
                <a:cubicBezTo>
                  <a:pt x="361283" y="211385"/>
                  <a:pt x="367291" y="202990"/>
                  <a:pt x="369692" y="199388"/>
                </a:cubicBezTo>
                <a:cubicBezTo>
                  <a:pt x="370456" y="194041"/>
                  <a:pt x="371983" y="188748"/>
                  <a:pt x="371983" y="183346"/>
                </a:cubicBezTo>
                <a:cubicBezTo>
                  <a:pt x="371983" y="177187"/>
                  <a:pt x="370794" y="171072"/>
                  <a:pt x="369692" y="165012"/>
                </a:cubicBezTo>
                <a:cubicBezTo>
                  <a:pt x="369260" y="162635"/>
                  <a:pt x="368064" y="160460"/>
                  <a:pt x="367400" y="158137"/>
                </a:cubicBezTo>
                <a:cubicBezTo>
                  <a:pt x="366535" y="155108"/>
                  <a:pt x="365872" y="152026"/>
                  <a:pt x="365108" y="148970"/>
                </a:cubicBezTo>
                <a:cubicBezTo>
                  <a:pt x="365872" y="143623"/>
                  <a:pt x="364325" y="137369"/>
                  <a:pt x="367400" y="132928"/>
                </a:cubicBezTo>
                <a:cubicBezTo>
                  <a:pt x="371748" y="126647"/>
                  <a:pt x="385734" y="119178"/>
                  <a:pt x="385734" y="119178"/>
                </a:cubicBezTo>
                <a:cubicBezTo>
                  <a:pt x="384970" y="116886"/>
                  <a:pt x="385150" y="114011"/>
                  <a:pt x="383442" y="112303"/>
                </a:cubicBezTo>
                <a:cubicBezTo>
                  <a:pt x="381734" y="110595"/>
                  <a:pt x="378829" y="110859"/>
                  <a:pt x="376567" y="110011"/>
                </a:cubicBezTo>
                <a:cubicBezTo>
                  <a:pt x="372715" y="108566"/>
                  <a:pt x="368928" y="106955"/>
                  <a:pt x="365108" y="105427"/>
                </a:cubicBezTo>
                <a:cubicBezTo>
                  <a:pt x="328438" y="129874"/>
                  <a:pt x="372751" y="97785"/>
                  <a:pt x="342191" y="128345"/>
                </a:cubicBezTo>
                <a:lnTo>
                  <a:pt x="328441" y="142095"/>
                </a:lnTo>
                <a:cubicBezTo>
                  <a:pt x="303103" y="133650"/>
                  <a:pt x="322752" y="143800"/>
                  <a:pt x="310107" y="128345"/>
                </a:cubicBezTo>
                <a:cubicBezTo>
                  <a:pt x="302467" y="119007"/>
                  <a:pt x="294490" y="115444"/>
                  <a:pt x="289481" y="105427"/>
                </a:cubicBezTo>
                <a:cubicBezTo>
                  <a:pt x="288401" y="103266"/>
                  <a:pt x="288269" y="100713"/>
                  <a:pt x="287189" y="98552"/>
                </a:cubicBezTo>
                <a:cubicBezTo>
                  <a:pt x="285957" y="96089"/>
                  <a:pt x="283972" y="94068"/>
                  <a:pt x="282606" y="91677"/>
                </a:cubicBezTo>
                <a:cubicBezTo>
                  <a:pt x="280911" y="88711"/>
                  <a:pt x="280009" y="85290"/>
                  <a:pt x="278023" y="82510"/>
                </a:cubicBezTo>
                <a:cubicBezTo>
                  <a:pt x="276139" y="79873"/>
                  <a:pt x="273222" y="78125"/>
                  <a:pt x="271147" y="75635"/>
                </a:cubicBezTo>
                <a:cubicBezTo>
                  <a:pt x="261596" y="64174"/>
                  <a:pt x="272296" y="72582"/>
                  <a:pt x="259689" y="64176"/>
                </a:cubicBezTo>
                <a:cubicBezTo>
                  <a:pt x="255869" y="58065"/>
                  <a:pt x="252099" y="51922"/>
                  <a:pt x="248230" y="45842"/>
                </a:cubicBezTo>
                <a:cubicBezTo>
                  <a:pt x="246717" y="43465"/>
                  <a:pt x="242246" y="35975"/>
                  <a:pt x="239063" y="34384"/>
                </a:cubicBezTo>
                <a:cubicBezTo>
                  <a:pt x="236905" y="33305"/>
                  <a:pt x="219644" y="30041"/>
                  <a:pt x="218438" y="29800"/>
                </a:cubicBezTo>
                <a:cubicBezTo>
                  <a:pt x="213931" y="23041"/>
                  <a:pt x="213595" y="21563"/>
                  <a:pt x="206979" y="16050"/>
                </a:cubicBezTo>
                <a:cubicBezTo>
                  <a:pt x="204863" y="14287"/>
                  <a:pt x="202255" y="13187"/>
                  <a:pt x="200104" y="11467"/>
                </a:cubicBezTo>
                <a:cubicBezTo>
                  <a:pt x="198417" y="10117"/>
                  <a:pt x="197453" y="7849"/>
                  <a:pt x="195520" y="6883"/>
                </a:cubicBezTo>
                <a:cubicBezTo>
                  <a:pt x="188137" y="3192"/>
                  <a:pt x="176171" y="823"/>
                  <a:pt x="168019" y="8"/>
                </a:cubicBezTo>
                <a:cubicBezTo>
                  <a:pt x="164979" y="-296"/>
                  <a:pt x="160381" y="7647"/>
                  <a:pt x="158853" y="9175"/>
                </a:cubicBezTo>
                <a:close/>
              </a:path>
            </a:pathLst>
          </a:custGeom>
          <a:solidFill>
            <a:srgbClr val="1F4E79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ru-RU">
              <a:solidFill>
                <a:srgbClr val="001426"/>
              </a:solidFill>
            </a:endParaRPr>
          </a:p>
        </p:txBody>
      </p:sp>
      <p:sp>
        <p:nvSpPr>
          <p:cNvPr id="463" name="Полилиния: фигура 462">
            <a:extLst>
              <a:ext uri="{FF2B5EF4-FFF2-40B4-BE49-F238E27FC236}">
                <a16:creationId xmlns:a16="http://schemas.microsoft.com/office/drawing/2014/main" id="{0AB94DD3-CE29-06EE-D9E8-3F87C8C26042}"/>
              </a:ext>
            </a:extLst>
          </p:cNvPr>
          <p:cNvSpPr/>
          <p:nvPr/>
        </p:nvSpPr>
        <p:spPr>
          <a:xfrm rot="20616772">
            <a:off x="5167163" y="4569400"/>
            <a:ext cx="320197" cy="150437"/>
          </a:xfrm>
          <a:custGeom>
            <a:avLst/>
            <a:gdLst>
              <a:gd name="connsiteX0" fmla="*/ 283779 w 1671145"/>
              <a:gd name="connsiteY0" fmla="*/ 420414 h 759372"/>
              <a:gd name="connsiteX1" fmla="*/ 225972 w 1671145"/>
              <a:gd name="connsiteY1" fmla="*/ 441435 h 759372"/>
              <a:gd name="connsiteX2" fmla="*/ 220717 w 1671145"/>
              <a:gd name="connsiteY2" fmla="*/ 367862 h 759372"/>
              <a:gd name="connsiteX3" fmla="*/ 160282 w 1671145"/>
              <a:gd name="connsiteY3" fmla="*/ 336331 h 759372"/>
              <a:gd name="connsiteX4" fmla="*/ 70945 w 1671145"/>
              <a:gd name="connsiteY4" fmla="*/ 310055 h 759372"/>
              <a:gd name="connsiteX5" fmla="*/ 0 w 1671145"/>
              <a:gd name="connsiteY5" fmla="*/ 189186 h 759372"/>
              <a:gd name="connsiteX6" fmla="*/ 57807 w 1671145"/>
              <a:gd name="connsiteY6" fmla="*/ 173421 h 759372"/>
              <a:gd name="connsiteX7" fmla="*/ 105103 w 1671145"/>
              <a:gd name="connsiteY7" fmla="*/ 186559 h 759372"/>
              <a:gd name="connsiteX8" fmla="*/ 102476 w 1671145"/>
              <a:gd name="connsiteY8" fmla="*/ 89338 h 759372"/>
              <a:gd name="connsiteX9" fmla="*/ 139262 w 1671145"/>
              <a:gd name="connsiteY9" fmla="*/ 91966 h 759372"/>
              <a:gd name="connsiteX10" fmla="*/ 281151 w 1671145"/>
              <a:gd name="connsiteY10" fmla="*/ 165538 h 759372"/>
              <a:gd name="connsiteX11" fmla="*/ 331076 w 1671145"/>
              <a:gd name="connsiteY11" fmla="*/ 91966 h 759372"/>
              <a:gd name="connsiteX12" fmla="*/ 396765 w 1671145"/>
              <a:gd name="connsiteY12" fmla="*/ 99848 h 759372"/>
              <a:gd name="connsiteX13" fmla="*/ 449317 w 1671145"/>
              <a:gd name="connsiteY13" fmla="*/ 0 h 759372"/>
              <a:gd name="connsiteX14" fmla="*/ 638503 w 1671145"/>
              <a:gd name="connsiteY14" fmla="*/ 231228 h 759372"/>
              <a:gd name="connsiteX15" fmla="*/ 706820 w 1671145"/>
              <a:gd name="connsiteY15" fmla="*/ 220717 h 759372"/>
              <a:gd name="connsiteX16" fmla="*/ 735724 w 1671145"/>
              <a:gd name="connsiteY16" fmla="*/ 317938 h 759372"/>
              <a:gd name="connsiteX17" fmla="*/ 811924 w 1671145"/>
              <a:gd name="connsiteY17" fmla="*/ 307428 h 759372"/>
              <a:gd name="connsiteX18" fmla="*/ 780393 w 1671145"/>
              <a:gd name="connsiteY18" fmla="*/ 199697 h 759372"/>
              <a:gd name="connsiteX19" fmla="*/ 890751 w 1671145"/>
              <a:gd name="connsiteY19" fmla="*/ 78828 h 759372"/>
              <a:gd name="connsiteX20" fmla="*/ 1056289 w 1671145"/>
              <a:gd name="connsiteY20" fmla="*/ 215462 h 759372"/>
              <a:gd name="connsiteX21" fmla="*/ 1077310 w 1671145"/>
              <a:gd name="connsiteY21" fmla="*/ 315310 h 759372"/>
              <a:gd name="connsiteX22" fmla="*/ 1179786 w 1671145"/>
              <a:gd name="connsiteY22" fmla="*/ 333703 h 759372"/>
              <a:gd name="connsiteX23" fmla="*/ 1287517 w 1671145"/>
              <a:gd name="connsiteY23" fmla="*/ 296917 h 759372"/>
              <a:gd name="connsiteX24" fmla="*/ 1337441 w 1671145"/>
              <a:gd name="connsiteY24" fmla="*/ 126124 h 759372"/>
              <a:gd name="connsiteX25" fmla="*/ 1416269 w 1671145"/>
              <a:gd name="connsiteY25" fmla="*/ 147145 h 759372"/>
              <a:gd name="connsiteX26" fmla="*/ 1602827 w 1671145"/>
              <a:gd name="connsiteY26" fmla="*/ 97221 h 759372"/>
              <a:gd name="connsiteX27" fmla="*/ 1671145 w 1671145"/>
              <a:gd name="connsiteY27" fmla="*/ 218090 h 759372"/>
              <a:gd name="connsiteX28" fmla="*/ 1608082 w 1671145"/>
              <a:gd name="connsiteY28" fmla="*/ 367862 h 759372"/>
              <a:gd name="connsiteX29" fmla="*/ 1626476 w 1671145"/>
              <a:gd name="connsiteY29" fmla="*/ 588579 h 759372"/>
              <a:gd name="connsiteX30" fmla="*/ 1542393 w 1671145"/>
              <a:gd name="connsiteY30" fmla="*/ 662152 h 759372"/>
              <a:gd name="connsiteX31" fmla="*/ 1350579 w 1671145"/>
              <a:gd name="connsiteY31" fmla="*/ 691055 h 759372"/>
              <a:gd name="connsiteX32" fmla="*/ 1337441 w 1671145"/>
              <a:gd name="connsiteY32" fmla="*/ 759372 h 759372"/>
              <a:gd name="connsiteX33" fmla="*/ 1198179 w 1671145"/>
              <a:gd name="connsiteY33" fmla="*/ 659524 h 759372"/>
              <a:gd name="connsiteX34" fmla="*/ 1106213 w 1671145"/>
              <a:gd name="connsiteY34" fmla="*/ 685800 h 759372"/>
              <a:gd name="connsiteX35" fmla="*/ 1043151 w 1671145"/>
              <a:gd name="connsiteY35" fmla="*/ 683172 h 759372"/>
              <a:gd name="connsiteX36" fmla="*/ 885496 w 1671145"/>
              <a:gd name="connsiteY36" fmla="*/ 664779 h 759372"/>
              <a:gd name="connsiteX37" fmla="*/ 748862 w 1671145"/>
              <a:gd name="connsiteY37" fmla="*/ 620110 h 759372"/>
              <a:gd name="connsiteX38" fmla="*/ 649013 w 1671145"/>
              <a:gd name="connsiteY38" fmla="*/ 541283 h 759372"/>
              <a:gd name="connsiteX39" fmla="*/ 546538 w 1671145"/>
              <a:gd name="connsiteY39" fmla="*/ 588579 h 759372"/>
              <a:gd name="connsiteX40" fmla="*/ 449317 w 1671145"/>
              <a:gd name="connsiteY40" fmla="*/ 546538 h 759372"/>
              <a:gd name="connsiteX41" fmla="*/ 367862 w 1671145"/>
              <a:gd name="connsiteY41" fmla="*/ 583324 h 759372"/>
              <a:gd name="connsiteX42" fmla="*/ 186558 w 1671145"/>
              <a:gd name="connsiteY42" fmla="*/ 478221 h 759372"/>
              <a:gd name="connsiteX43" fmla="*/ 283779 w 1671145"/>
              <a:gd name="connsiteY43" fmla="*/ 420414 h 759372"/>
              <a:gd name="connsiteX0" fmla="*/ 186558 w 1671145"/>
              <a:gd name="connsiteY0" fmla="*/ 478221 h 759372"/>
              <a:gd name="connsiteX1" fmla="*/ 225972 w 1671145"/>
              <a:gd name="connsiteY1" fmla="*/ 441435 h 759372"/>
              <a:gd name="connsiteX2" fmla="*/ 220717 w 1671145"/>
              <a:gd name="connsiteY2" fmla="*/ 367862 h 759372"/>
              <a:gd name="connsiteX3" fmla="*/ 160282 w 1671145"/>
              <a:gd name="connsiteY3" fmla="*/ 336331 h 759372"/>
              <a:gd name="connsiteX4" fmla="*/ 70945 w 1671145"/>
              <a:gd name="connsiteY4" fmla="*/ 310055 h 759372"/>
              <a:gd name="connsiteX5" fmla="*/ 0 w 1671145"/>
              <a:gd name="connsiteY5" fmla="*/ 189186 h 759372"/>
              <a:gd name="connsiteX6" fmla="*/ 57807 w 1671145"/>
              <a:gd name="connsiteY6" fmla="*/ 173421 h 759372"/>
              <a:gd name="connsiteX7" fmla="*/ 105103 w 1671145"/>
              <a:gd name="connsiteY7" fmla="*/ 186559 h 759372"/>
              <a:gd name="connsiteX8" fmla="*/ 102476 w 1671145"/>
              <a:gd name="connsiteY8" fmla="*/ 89338 h 759372"/>
              <a:gd name="connsiteX9" fmla="*/ 139262 w 1671145"/>
              <a:gd name="connsiteY9" fmla="*/ 91966 h 759372"/>
              <a:gd name="connsiteX10" fmla="*/ 281151 w 1671145"/>
              <a:gd name="connsiteY10" fmla="*/ 165538 h 759372"/>
              <a:gd name="connsiteX11" fmla="*/ 331076 w 1671145"/>
              <a:gd name="connsiteY11" fmla="*/ 91966 h 759372"/>
              <a:gd name="connsiteX12" fmla="*/ 396765 w 1671145"/>
              <a:gd name="connsiteY12" fmla="*/ 99848 h 759372"/>
              <a:gd name="connsiteX13" fmla="*/ 449317 w 1671145"/>
              <a:gd name="connsiteY13" fmla="*/ 0 h 759372"/>
              <a:gd name="connsiteX14" fmla="*/ 638503 w 1671145"/>
              <a:gd name="connsiteY14" fmla="*/ 231228 h 759372"/>
              <a:gd name="connsiteX15" fmla="*/ 706820 w 1671145"/>
              <a:gd name="connsiteY15" fmla="*/ 220717 h 759372"/>
              <a:gd name="connsiteX16" fmla="*/ 735724 w 1671145"/>
              <a:gd name="connsiteY16" fmla="*/ 317938 h 759372"/>
              <a:gd name="connsiteX17" fmla="*/ 811924 w 1671145"/>
              <a:gd name="connsiteY17" fmla="*/ 307428 h 759372"/>
              <a:gd name="connsiteX18" fmla="*/ 780393 w 1671145"/>
              <a:gd name="connsiteY18" fmla="*/ 199697 h 759372"/>
              <a:gd name="connsiteX19" fmla="*/ 890751 w 1671145"/>
              <a:gd name="connsiteY19" fmla="*/ 78828 h 759372"/>
              <a:gd name="connsiteX20" fmla="*/ 1056289 w 1671145"/>
              <a:gd name="connsiteY20" fmla="*/ 215462 h 759372"/>
              <a:gd name="connsiteX21" fmla="*/ 1077310 w 1671145"/>
              <a:gd name="connsiteY21" fmla="*/ 315310 h 759372"/>
              <a:gd name="connsiteX22" fmla="*/ 1179786 w 1671145"/>
              <a:gd name="connsiteY22" fmla="*/ 333703 h 759372"/>
              <a:gd name="connsiteX23" fmla="*/ 1287517 w 1671145"/>
              <a:gd name="connsiteY23" fmla="*/ 296917 h 759372"/>
              <a:gd name="connsiteX24" fmla="*/ 1337441 w 1671145"/>
              <a:gd name="connsiteY24" fmla="*/ 126124 h 759372"/>
              <a:gd name="connsiteX25" fmla="*/ 1416269 w 1671145"/>
              <a:gd name="connsiteY25" fmla="*/ 147145 h 759372"/>
              <a:gd name="connsiteX26" fmla="*/ 1602827 w 1671145"/>
              <a:gd name="connsiteY26" fmla="*/ 97221 h 759372"/>
              <a:gd name="connsiteX27" fmla="*/ 1671145 w 1671145"/>
              <a:gd name="connsiteY27" fmla="*/ 218090 h 759372"/>
              <a:gd name="connsiteX28" fmla="*/ 1608082 w 1671145"/>
              <a:gd name="connsiteY28" fmla="*/ 367862 h 759372"/>
              <a:gd name="connsiteX29" fmla="*/ 1626476 w 1671145"/>
              <a:gd name="connsiteY29" fmla="*/ 588579 h 759372"/>
              <a:gd name="connsiteX30" fmla="*/ 1542393 w 1671145"/>
              <a:gd name="connsiteY30" fmla="*/ 662152 h 759372"/>
              <a:gd name="connsiteX31" fmla="*/ 1350579 w 1671145"/>
              <a:gd name="connsiteY31" fmla="*/ 691055 h 759372"/>
              <a:gd name="connsiteX32" fmla="*/ 1337441 w 1671145"/>
              <a:gd name="connsiteY32" fmla="*/ 759372 h 759372"/>
              <a:gd name="connsiteX33" fmla="*/ 1198179 w 1671145"/>
              <a:gd name="connsiteY33" fmla="*/ 659524 h 759372"/>
              <a:gd name="connsiteX34" fmla="*/ 1106213 w 1671145"/>
              <a:gd name="connsiteY34" fmla="*/ 685800 h 759372"/>
              <a:gd name="connsiteX35" fmla="*/ 1043151 w 1671145"/>
              <a:gd name="connsiteY35" fmla="*/ 683172 h 759372"/>
              <a:gd name="connsiteX36" fmla="*/ 885496 w 1671145"/>
              <a:gd name="connsiteY36" fmla="*/ 664779 h 759372"/>
              <a:gd name="connsiteX37" fmla="*/ 748862 w 1671145"/>
              <a:gd name="connsiteY37" fmla="*/ 620110 h 759372"/>
              <a:gd name="connsiteX38" fmla="*/ 649013 w 1671145"/>
              <a:gd name="connsiteY38" fmla="*/ 541283 h 759372"/>
              <a:gd name="connsiteX39" fmla="*/ 546538 w 1671145"/>
              <a:gd name="connsiteY39" fmla="*/ 588579 h 759372"/>
              <a:gd name="connsiteX40" fmla="*/ 449317 w 1671145"/>
              <a:gd name="connsiteY40" fmla="*/ 546538 h 759372"/>
              <a:gd name="connsiteX41" fmla="*/ 367862 w 1671145"/>
              <a:gd name="connsiteY41" fmla="*/ 583324 h 759372"/>
              <a:gd name="connsiteX42" fmla="*/ 186558 w 1671145"/>
              <a:gd name="connsiteY42" fmla="*/ 478221 h 759372"/>
              <a:gd name="connsiteX0" fmla="*/ 186558 w 1671145"/>
              <a:gd name="connsiteY0" fmla="*/ 478221 h 759372"/>
              <a:gd name="connsiteX1" fmla="*/ 225972 w 1671145"/>
              <a:gd name="connsiteY1" fmla="*/ 441435 h 759372"/>
              <a:gd name="connsiteX2" fmla="*/ 220717 w 1671145"/>
              <a:gd name="connsiteY2" fmla="*/ 367862 h 759372"/>
              <a:gd name="connsiteX3" fmla="*/ 160282 w 1671145"/>
              <a:gd name="connsiteY3" fmla="*/ 336331 h 759372"/>
              <a:gd name="connsiteX4" fmla="*/ 70945 w 1671145"/>
              <a:gd name="connsiteY4" fmla="*/ 310055 h 759372"/>
              <a:gd name="connsiteX5" fmla="*/ 0 w 1671145"/>
              <a:gd name="connsiteY5" fmla="*/ 189186 h 759372"/>
              <a:gd name="connsiteX6" fmla="*/ 57807 w 1671145"/>
              <a:gd name="connsiteY6" fmla="*/ 173421 h 759372"/>
              <a:gd name="connsiteX7" fmla="*/ 105103 w 1671145"/>
              <a:gd name="connsiteY7" fmla="*/ 186559 h 759372"/>
              <a:gd name="connsiteX8" fmla="*/ 102476 w 1671145"/>
              <a:gd name="connsiteY8" fmla="*/ 89338 h 759372"/>
              <a:gd name="connsiteX9" fmla="*/ 139262 w 1671145"/>
              <a:gd name="connsiteY9" fmla="*/ 91966 h 759372"/>
              <a:gd name="connsiteX10" fmla="*/ 281151 w 1671145"/>
              <a:gd name="connsiteY10" fmla="*/ 165538 h 759372"/>
              <a:gd name="connsiteX11" fmla="*/ 331076 w 1671145"/>
              <a:gd name="connsiteY11" fmla="*/ 91966 h 759372"/>
              <a:gd name="connsiteX12" fmla="*/ 396765 w 1671145"/>
              <a:gd name="connsiteY12" fmla="*/ 99848 h 759372"/>
              <a:gd name="connsiteX13" fmla="*/ 449317 w 1671145"/>
              <a:gd name="connsiteY13" fmla="*/ 0 h 759372"/>
              <a:gd name="connsiteX14" fmla="*/ 638503 w 1671145"/>
              <a:gd name="connsiteY14" fmla="*/ 231228 h 759372"/>
              <a:gd name="connsiteX15" fmla="*/ 706820 w 1671145"/>
              <a:gd name="connsiteY15" fmla="*/ 220717 h 759372"/>
              <a:gd name="connsiteX16" fmla="*/ 735724 w 1671145"/>
              <a:gd name="connsiteY16" fmla="*/ 317938 h 759372"/>
              <a:gd name="connsiteX17" fmla="*/ 811924 w 1671145"/>
              <a:gd name="connsiteY17" fmla="*/ 307428 h 759372"/>
              <a:gd name="connsiteX18" fmla="*/ 780393 w 1671145"/>
              <a:gd name="connsiteY18" fmla="*/ 199697 h 759372"/>
              <a:gd name="connsiteX19" fmla="*/ 890751 w 1671145"/>
              <a:gd name="connsiteY19" fmla="*/ 78828 h 759372"/>
              <a:gd name="connsiteX20" fmla="*/ 1056289 w 1671145"/>
              <a:gd name="connsiteY20" fmla="*/ 215462 h 759372"/>
              <a:gd name="connsiteX21" fmla="*/ 1077310 w 1671145"/>
              <a:gd name="connsiteY21" fmla="*/ 315310 h 759372"/>
              <a:gd name="connsiteX22" fmla="*/ 1179786 w 1671145"/>
              <a:gd name="connsiteY22" fmla="*/ 333703 h 759372"/>
              <a:gd name="connsiteX23" fmla="*/ 1287517 w 1671145"/>
              <a:gd name="connsiteY23" fmla="*/ 296917 h 759372"/>
              <a:gd name="connsiteX24" fmla="*/ 1337441 w 1671145"/>
              <a:gd name="connsiteY24" fmla="*/ 126124 h 759372"/>
              <a:gd name="connsiteX25" fmla="*/ 1416269 w 1671145"/>
              <a:gd name="connsiteY25" fmla="*/ 147145 h 759372"/>
              <a:gd name="connsiteX26" fmla="*/ 1602827 w 1671145"/>
              <a:gd name="connsiteY26" fmla="*/ 97221 h 759372"/>
              <a:gd name="connsiteX27" fmla="*/ 1671145 w 1671145"/>
              <a:gd name="connsiteY27" fmla="*/ 218090 h 759372"/>
              <a:gd name="connsiteX28" fmla="*/ 1608082 w 1671145"/>
              <a:gd name="connsiteY28" fmla="*/ 367862 h 759372"/>
              <a:gd name="connsiteX29" fmla="*/ 1626476 w 1671145"/>
              <a:gd name="connsiteY29" fmla="*/ 588579 h 759372"/>
              <a:gd name="connsiteX30" fmla="*/ 1542393 w 1671145"/>
              <a:gd name="connsiteY30" fmla="*/ 662152 h 759372"/>
              <a:gd name="connsiteX31" fmla="*/ 1350579 w 1671145"/>
              <a:gd name="connsiteY31" fmla="*/ 691055 h 759372"/>
              <a:gd name="connsiteX32" fmla="*/ 1337441 w 1671145"/>
              <a:gd name="connsiteY32" fmla="*/ 759372 h 759372"/>
              <a:gd name="connsiteX33" fmla="*/ 1198179 w 1671145"/>
              <a:gd name="connsiteY33" fmla="*/ 659524 h 759372"/>
              <a:gd name="connsiteX34" fmla="*/ 1106213 w 1671145"/>
              <a:gd name="connsiteY34" fmla="*/ 685800 h 759372"/>
              <a:gd name="connsiteX35" fmla="*/ 1043151 w 1671145"/>
              <a:gd name="connsiteY35" fmla="*/ 683172 h 759372"/>
              <a:gd name="connsiteX36" fmla="*/ 885496 w 1671145"/>
              <a:gd name="connsiteY36" fmla="*/ 664779 h 759372"/>
              <a:gd name="connsiteX37" fmla="*/ 748862 w 1671145"/>
              <a:gd name="connsiteY37" fmla="*/ 620110 h 759372"/>
              <a:gd name="connsiteX38" fmla="*/ 649013 w 1671145"/>
              <a:gd name="connsiteY38" fmla="*/ 541283 h 759372"/>
              <a:gd name="connsiteX39" fmla="*/ 546538 w 1671145"/>
              <a:gd name="connsiteY39" fmla="*/ 588579 h 759372"/>
              <a:gd name="connsiteX40" fmla="*/ 449317 w 1671145"/>
              <a:gd name="connsiteY40" fmla="*/ 546538 h 759372"/>
              <a:gd name="connsiteX41" fmla="*/ 367862 w 1671145"/>
              <a:gd name="connsiteY41" fmla="*/ 583324 h 759372"/>
              <a:gd name="connsiteX42" fmla="*/ 186558 w 1671145"/>
              <a:gd name="connsiteY42" fmla="*/ 478221 h 759372"/>
              <a:gd name="connsiteX0" fmla="*/ 186558 w 1671145"/>
              <a:gd name="connsiteY0" fmla="*/ 481175 h 762326"/>
              <a:gd name="connsiteX1" fmla="*/ 225972 w 1671145"/>
              <a:gd name="connsiteY1" fmla="*/ 444389 h 762326"/>
              <a:gd name="connsiteX2" fmla="*/ 220717 w 1671145"/>
              <a:gd name="connsiteY2" fmla="*/ 370816 h 762326"/>
              <a:gd name="connsiteX3" fmla="*/ 160282 w 1671145"/>
              <a:gd name="connsiteY3" fmla="*/ 339285 h 762326"/>
              <a:gd name="connsiteX4" fmla="*/ 70945 w 1671145"/>
              <a:gd name="connsiteY4" fmla="*/ 313009 h 762326"/>
              <a:gd name="connsiteX5" fmla="*/ 0 w 1671145"/>
              <a:gd name="connsiteY5" fmla="*/ 192140 h 762326"/>
              <a:gd name="connsiteX6" fmla="*/ 57807 w 1671145"/>
              <a:gd name="connsiteY6" fmla="*/ 176375 h 762326"/>
              <a:gd name="connsiteX7" fmla="*/ 105103 w 1671145"/>
              <a:gd name="connsiteY7" fmla="*/ 189513 h 762326"/>
              <a:gd name="connsiteX8" fmla="*/ 102476 w 1671145"/>
              <a:gd name="connsiteY8" fmla="*/ 92292 h 762326"/>
              <a:gd name="connsiteX9" fmla="*/ 139262 w 1671145"/>
              <a:gd name="connsiteY9" fmla="*/ 94920 h 762326"/>
              <a:gd name="connsiteX10" fmla="*/ 281151 w 1671145"/>
              <a:gd name="connsiteY10" fmla="*/ 168492 h 762326"/>
              <a:gd name="connsiteX11" fmla="*/ 331076 w 1671145"/>
              <a:gd name="connsiteY11" fmla="*/ 94920 h 762326"/>
              <a:gd name="connsiteX12" fmla="*/ 396765 w 1671145"/>
              <a:gd name="connsiteY12" fmla="*/ 102802 h 762326"/>
              <a:gd name="connsiteX13" fmla="*/ 449317 w 1671145"/>
              <a:gd name="connsiteY13" fmla="*/ 2954 h 762326"/>
              <a:gd name="connsiteX14" fmla="*/ 638503 w 1671145"/>
              <a:gd name="connsiteY14" fmla="*/ 234182 h 762326"/>
              <a:gd name="connsiteX15" fmla="*/ 706820 w 1671145"/>
              <a:gd name="connsiteY15" fmla="*/ 223671 h 762326"/>
              <a:gd name="connsiteX16" fmla="*/ 735724 w 1671145"/>
              <a:gd name="connsiteY16" fmla="*/ 320892 h 762326"/>
              <a:gd name="connsiteX17" fmla="*/ 811924 w 1671145"/>
              <a:gd name="connsiteY17" fmla="*/ 310382 h 762326"/>
              <a:gd name="connsiteX18" fmla="*/ 780393 w 1671145"/>
              <a:gd name="connsiteY18" fmla="*/ 202651 h 762326"/>
              <a:gd name="connsiteX19" fmla="*/ 890751 w 1671145"/>
              <a:gd name="connsiteY19" fmla="*/ 81782 h 762326"/>
              <a:gd name="connsiteX20" fmla="*/ 1056289 w 1671145"/>
              <a:gd name="connsiteY20" fmla="*/ 218416 h 762326"/>
              <a:gd name="connsiteX21" fmla="*/ 1077310 w 1671145"/>
              <a:gd name="connsiteY21" fmla="*/ 318264 h 762326"/>
              <a:gd name="connsiteX22" fmla="*/ 1179786 w 1671145"/>
              <a:gd name="connsiteY22" fmla="*/ 336657 h 762326"/>
              <a:gd name="connsiteX23" fmla="*/ 1287517 w 1671145"/>
              <a:gd name="connsiteY23" fmla="*/ 299871 h 762326"/>
              <a:gd name="connsiteX24" fmla="*/ 1337441 w 1671145"/>
              <a:gd name="connsiteY24" fmla="*/ 129078 h 762326"/>
              <a:gd name="connsiteX25" fmla="*/ 1416269 w 1671145"/>
              <a:gd name="connsiteY25" fmla="*/ 150099 h 762326"/>
              <a:gd name="connsiteX26" fmla="*/ 1602827 w 1671145"/>
              <a:gd name="connsiteY26" fmla="*/ 100175 h 762326"/>
              <a:gd name="connsiteX27" fmla="*/ 1671145 w 1671145"/>
              <a:gd name="connsiteY27" fmla="*/ 221044 h 762326"/>
              <a:gd name="connsiteX28" fmla="*/ 1608082 w 1671145"/>
              <a:gd name="connsiteY28" fmla="*/ 370816 h 762326"/>
              <a:gd name="connsiteX29" fmla="*/ 1626476 w 1671145"/>
              <a:gd name="connsiteY29" fmla="*/ 591533 h 762326"/>
              <a:gd name="connsiteX30" fmla="*/ 1542393 w 1671145"/>
              <a:gd name="connsiteY30" fmla="*/ 665106 h 762326"/>
              <a:gd name="connsiteX31" fmla="*/ 1350579 w 1671145"/>
              <a:gd name="connsiteY31" fmla="*/ 694009 h 762326"/>
              <a:gd name="connsiteX32" fmla="*/ 1337441 w 1671145"/>
              <a:gd name="connsiteY32" fmla="*/ 762326 h 762326"/>
              <a:gd name="connsiteX33" fmla="*/ 1198179 w 1671145"/>
              <a:gd name="connsiteY33" fmla="*/ 662478 h 762326"/>
              <a:gd name="connsiteX34" fmla="*/ 1106213 w 1671145"/>
              <a:gd name="connsiteY34" fmla="*/ 688754 h 762326"/>
              <a:gd name="connsiteX35" fmla="*/ 1043151 w 1671145"/>
              <a:gd name="connsiteY35" fmla="*/ 686126 h 762326"/>
              <a:gd name="connsiteX36" fmla="*/ 885496 w 1671145"/>
              <a:gd name="connsiteY36" fmla="*/ 667733 h 762326"/>
              <a:gd name="connsiteX37" fmla="*/ 748862 w 1671145"/>
              <a:gd name="connsiteY37" fmla="*/ 623064 h 762326"/>
              <a:gd name="connsiteX38" fmla="*/ 649013 w 1671145"/>
              <a:gd name="connsiteY38" fmla="*/ 544237 h 762326"/>
              <a:gd name="connsiteX39" fmla="*/ 546538 w 1671145"/>
              <a:gd name="connsiteY39" fmla="*/ 591533 h 762326"/>
              <a:gd name="connsiteX40" fmla="*/ 449317 w 1671145"/>
              <a:gd name="connsiteY40" fmla="*/ 549492 h 762326"/>
              <a:gd name="connsiteX41" fmla="*/ 367862 w 1671145"/>
              <a:gd name="connsiteY41" fmla="*/ 586278 h 762326"/>
              <a:gd name="connsiteX42" fmla="*/ 186558 w 1671145"/>
              <a:gd name="connsiteY42" fmla="*/ 481175 h 762326"/>
              <a:gd name="connsiteX0" fmla="*/ 186558 w 1671145"/>
              <a:gd name="connsiteY0" fmla="*/ 481175 h 762326"/>
              <a:gd name="connsiteX1" fmla="*/ 225972 w 1671145"/>
              <a:gd name="connsiteY1" fmla="*/ 444389 h 762326"/>
              <a:gd name="connsiteX2" fmla="*/ 220717 w 1671145"/>
              <a:gd name="connsiteY2" fmla="*/ 370816 h 762326"/>
              <a:gd name="connsiteX3" fmla="*/ 160282 w 1671145"/>
              <a:gd name="connsiteY3" fmla="*/ 339285 h 762326"/>
              <a:gd name="connsiteX4" fmla="*/ 70945 w 1671145"/>
              <a:gd name="connsiteY4" fmla="*/ 313009 h 762326"/>
              <a:gd name="connsiteX5" fmla="*/ 0 w 1671145"/>
              <a:gd name="connsiteY5" fmla="*/ 192140 h 762326"/>
              <a:gd name="connsiteX6" fmla="*/ 57807 w 1671145"/>
              <a:gd name="connsiteY6" fmla="*/ 176375 h 762326"/>
              <a:gd name="connsiteX7" fmla="*/ 105103 w 1671145"/>
              <a:gd name="connsiteY7" fmla="*/ 189513 h 762326"/>
              <a:gd name="connsiteX8" fmla="*/ 102476 w 1671145"/>
              <a:gd name="connsiteY8" fmla="*/ 92292 h 762326"/>
              <a:gd name="connsiteX9" fmla="*/ 139262 w 1671145"/>
              <a:gd name="connsiteY9" fmla="*/ 94920 h 762326"/>
              <a:gd name="connsiteX10" fmla="*/ 281151 w 1671145"/>
              <a:gd name="connsiteY10" fmla="*/ 168492 h 762326"/>
              <a:gd name="connsiteX11" fmla="*/ 331076 w 1671145"/>
              <a:gd name="connsiteY11" fmla="*/ 94920 h 762326"/>
              <a:gd name="connsiteX12" fmla="*/ 396765 w 1671145"/>
              <a:gd name="connsiteY12" fmla="*/ 102802 h 762326"/>
              <a:gd name="connsiteX13" fmla="*/ 449317 w 1671145"/>
              <a:gd name="connsiteY13" fmla="*/ 2954 h 762326"/>
              <a:gd name="connsiteX14" fmla="*/ 638503 w 1671145"/>
              <a:gd name="connsiteY14" fmla="*/ 234182 h 762326"/>
              <a:gd name="connsiteX15" fmla="*/ 706820 w 1671145"/>
              <a:gd name="connsiteY15" fmla="*/ 223671 h 762326"/>
              <a:gd name="connsiteX16" fmla="*/ 735724 w 1671145"/>
              <a:gd name="connsiteY16" fmla="*/ 320892 h 762326"/>
              <a:gd name="connsiteX17" fmla="*/ 811924 w 1671145"/>
              <a:gd name="connsiteY17" fmla="*/ 310382 h 762326"/>
              <a:gd name="connsiteX18" fmla="*/ 780393 w 1671145"/>
              <a:gd name="connsiteY18" fmla="*/ 202651 h 762326"/>
              <a:gd name="connsiteX19" fmla="*/ 890751 w 1671145"/>
              <a:gd name="connsiteY19" fmla="*/ 81782 h 762326"/>
              <a:gd name="connsiteX20" fmla="*/ 1056289 w 1671145"/>
              <a:gd name="connsiteY20" fmla="*/ 218416 h 762326"/>
              <a:gd name="connsiteX21" fmla="*/ 1077310 w 1671145"/>
              <a:gd name="connsiteY21" fmla="*/ 318264 h 762326"/>
              <a:gd name="connsiteX22" fmla="*/ 1179786 w 1671145"/>
              <a:gd name="connsiteY22" fmla="*/ 336657 h 762326"/>
              <a:gd name="connsiteX23" fmla="*/ 1287517 w 1671145"/>
              <a:gd name="connsiteY23" fmla="*/ 299871 h 762326"/>
              <a:gd name="connsiteX24" fmla="*/ 1337441 w 1671145"/>
              <a:gd name="connsiteY24" fmla="*/ 129078 h 762326"/>
              <a:gd name="connsiteX25" fmla="*/ 1416269 w 1671145"/>
              <a:gd name="connsiteY25" fmla="*/ 150099 h 762326"/>
              <a:gd name="connsiteX26" fmla="*/ 1602827 w 1671145"/>
              <a:gd name="connsiteY26" fmla="*/ 100175 h 762326"/>
              <a:gd name="connsiteX27" fmla="*/ 1671145 w 1671145"/>
              <a:gd name="connsiteY27" fmla="*/ 221044 h 762326"/>
              <a:gd name="connsiteX28" fmla="*/ 1608082 w 1671145"/>
              <a:gd name="connsiteY28" fmla="*/ 370816 h 762326"/>
              <a:gd name="connsiteX29" fmla="*/ 1626476 w 1671145"/>
              <a:gd name="connsiteY29" fmla="*/ 591533 h 762326"/>
              <a:gd name="connsiteX30" fmla="*/ 1542393 w 1671145"/>
              <a:gd name="connsiteY30" fmla="*/ 665106 h 762326"/>
              <a:gd name="connsiteX31" fmla="*/ 1350579 w 1671145"/>
              <a:gd name="connsiteY31" fmla="*/ 694009 h 762326"/>
              <a:gd name="connsiteX32" fmla="*/ 1337441 w 1671145"/>
              <a:gd name="connsiteY32" fmla="*/ 762326 h 762326"/>
              <a:gd name="connsiteX33" fmla="*/ 1198179 w 1671145"/>
              <a:gd name="connsiteY33" fmla="*/ 662478 h 762326"/>
              <a:gd name="connsiteX34" fmla="*/ 1106213 w 1671145"/>
              <a:gd name="connsiteY34" fmla="*/ 688754 h 762326"/>
              <a:gd name="connsiteX35" fmla="*/ 1043151 w 1671145"/>
              <a:gd name="connsiteY35" fmla="*/ 686126 h 762326"/>
              <a:gd name="connsiteX36" fmla="*/ 885496 w 1671145"/>
              <a:gd name="connsiteY36" fmla="*/ 667733 h 762326"/>
              <a:gd name="connsiteX37" fmla="*/ 748862 w 1671145"/>
              <a:gd name="connsiteY37" fmla="*/ 623064 h 762326"/>
              <a:gd name="connsiteX38" fmla="*/ 649013 w 1671145"/>
              <a:gd name="connsiteY38" fmla="*/ 544237 h 762326"/>
              <a:gd name="connsiteX39" fmla="*/ 546538 w 1671145"/>
              <a:gd name="connsiteY39" fmla="*/ 591533 h 762326"/>
              <a:gd name="connsiteX40" fmla="*/ 449317 w 1671145"/>
              <a:gd name="connsiteY40" fmla="*/ 549492 h 762326"/>
              <a:gd name="connsiteX41" fmla="*/ 367862 w 1671145"/>
              <a:gd name="connsiteY41" fmla="*/ 586278 h 762326"/>
              <a:gd name="connsiteX42" fmla="*/ 186558 w 1671145"/>
              <a:gd name="connsiteY42" fmla="*/ 481175 h 762326"/>
              <a:gd name="connsiteX0" fmla="*/ 186558 w 1671145"/>
              <a:gd name="connsiteY0" fmla="*/ 481175 h 762326"/>
              <a:gd name="connsiteX1" fmla="*/ 225972 w 1671145"/>
              <a:gd name="connsiteY1" fmla="*/ 444389 h 762326"/>
              <a:gd name="connsiteX2" fmla="*/ 220717 w 1671145"/>
              <a:gd name="connsiteY2" fmla="*/ 370816 h 762326"/>
              <a:gd name="connsiteX3" fmla="*/ 160282 w 1671145"/>
              <a:gd name="connsiteY3" fmla="*/ 339285 h 762326"/>
              <a:gd name="connsiteX4" fmla="*/ 70945 w 1671145"/>
              <a:gd name="connsiteY4" fmla="*/ 313009 h 762326"/>
              <a:gd name="connsiteX5" fmla="*/ 0 w 1671145"/>
              <a:gd name="connsiteY5" fmla="*/ 192140 h 762326"/>
              <a:gd name="connsiteX6" fmla="*/ 57807 w 1671145"/>
              <a:gd name="connsiteY6" fmla="*/ 176375 h 762326"/>
              <a:gd name="connsiteX7" fmla="*/ 105103 w 1671145"/>
              <a:gd name="connsiteY7" fmla="*/ 189513 h 762326"/>
              <a:gd name="connsiteX8" fmla="*/ 102476 w 1671145"/>
              <a:gd name="connsiteY8" fmla="*/ 92292 h 762326"/>
              <a:gd name="connsiteX9" fmla="*/ 139262 w 1671145"/>
              <a:gd name="connsiteY9" fmla="*/ 94920 h 762326"/>
              <a:gd name="connsiteX10" fmla="*/ 281151 w 1671145"/>
              <a:gd name="connsiteY10" fmla="*/ 168492 h 762326"/>
              <a:gd name="connsiteX11" fmla="*/ 331076 w 1671145"/>
              <a:gd name="connsiteY11" fmla="*/ 94920 h 762326"/>
              <a:gd name="connsiteX12" fmla="*/ 396765 w 1671145"/>
              <a:gd name="connsiteY12" fmla="*/ 102802 h 762326"/>
              <a:gd name="connsiteX13" fmla="*/ 449317 w 1671145"/>
              <a:gd name="connsiteY13" fmla="*/ 2954 h 762326"/>
              <a:gd name="connsiteX14" fmla="*/ 638503 w 1671145"/>
              <a:gd name="connsiteY14" fmla="*/ 234182 h 762326"/>
              <a:gd name="connsiteX15" fmla="*/ 706820 w 1671145"/>
              <a:gd name="connsiteY15" fmla="*/ 223671 h 762326"/>
              <a:gd name="connsiteX16" fmla="*/ 735724 w 1671145"/>
              <a:gd name="connsiteY16" fmla="*/ 320892 h 762326"/>
              <a:gd name="connsiteX17" fmla="*/ 811924 w 1671145"/>
              <a:gd name="connsiteY17" fmla="*/ 310382 h 762326"/>
              <a:gd name="connsiteX18" fmla="*/ 780393 w 1671145"/>
              <a:gd name="connsiteY18" fmla="*/ 202651 h 762326"/>
              <a:gd name="connsiteX19" fmla="*/ 890751 w 1671145"/>
              <a:gd name="connsiteY19" fmla="*/ 81782 h 762326"/>
              <a:gd name="connsiteX20" fmla="*/ 1056289 w 1671145"/>
              <a:gd name="connsiteY20" fmla="*/ 218416 h 762326"/>
              <a:gd name="connsiteX21" fmla="*/ 1077310 w 1671145"/>
              <a:gd name="connsiteY21" fmla="*/ 318264 h 762326"/>
              <a:gd name="connsiteX22" fmla="*/ 1179786 w 1671145"/>
              <a:gd name="connsiteY22" fmla="*/ 336657 h 762326"/>
              <a:gd name="connsiteX23" fmla="*/ 1287517 w 1671145"/>
              <a:gd name="connsiteY23" fmla="*/ 299871 h 762326"/>
              <a:gd name="connsiteX24" fmla="*/ 1337441 w 1671145"/>
              <a:gd name="connsiteY24" fmla="*/ 129078 h 762326"/>
              <a:gd name="connsiteX25" fmla="*/ 1416269 w 1671145"/>
              <a:gd name="connsiteY25" fmla="*/ 150099 h 762326"/>
              <a:gd name="connsiteX26" fmla="*/ 1602827 w 1671145"/>
              <a:gd name="connsiteY26" fmla="*/ 100175 h 762326"/>
              <a:gd name="connsiteX27" fmla="*/ 1671145 w 1671145"/>
              <a:gd name="connsiteY27" fmla="*/ 221044 h 762326"/>
              <a:gd name="connsiteX28" fmla="*/ 1608082 w 1671145"/>
              <a:gd name="connsiteY28" fmla="*/ 370816 h 762326"/>
              <a:gd name="connsiteX29" fmla="*/ 1626476 w 1671145"/>
              <a:gd name="connsiteY29" fmla="*/ 591533 h 762326"/>
              <a:gd name="connsiteX30" fmla="*/ 1542393 w 1671145"/>
              <a:gd name="connsiteY30" fmla="*/ 665106 h 762326"/>
              <a:gd name="connsiteX31" fmla="*/ 1350579 w 1671145"/>
              <a:gd name="connsiteY31" fmla="*/ 694009 h 762326"/>
              <a:gd name="connsiteX32" fmla="*/ 1337441 w 1671145"/>
              <a:gd name="connsiteY32" fmla="*/ 762326 h 762326"/>
              <a:gd name="connsiteX33" fmla="*/ 1198179 w 1671145"/>
              <a:gd name="connsiteY33" fmla="*/ 662478 h 762326"/>
              <a:gd name="connsiteX34" fmla="*/ 1106213 w 1671145"/>
              <a:gd name="connsiteY34" fmla="*/ 688754 h 762326"/>
              <a:gd name="connsiteX35" fmla="*/ 1043151 w 1671145"/>
              <a:gd name="connsiteY35" fmla="*/ 686126 h 762326"/>
              <a:gd name="connsiteX36" fmla="*/ 885496 w 1671145"/>
              <a:gd name="connsiteY36" fmla="*/ 667733 h 762326"/>
              <a:gd name="connsiteX37" fmla="*/ 748862 w 1671145"/>
              <a:gd name="connsiteY37" fmla="*/ 623064 h 762326"/>
              <a:gd name="connsiteX38" fmla="*/ 649013 w 1671145"/>
              <a:gd name="connsiteY38" fmla="*/ 544237 h 762326"/>
              <a:gd name="connsiteX39" fmla="*/ 546538 w 1671145"/>
              <a:gd name="connsiteY39" fmla="*/ 591533 h 762326"/>
              <a:gd name="connsiteX40" fmla="*/ 449317 w 1671145"/>
              <a:gd name="connsiteY40" fmla="*/ 549492 h 762326"/>
              <a:gd name="connsiteX41" fmla="*/ 367862 w 1671145"/>
              <a:gd name="connsiteY41" fmla="*/ 586278 h 762326"/>
              <a:gd name="connsiteX42" fmla="*/ 186558 w 1671145"/>
              <a:gd name="connsiteY42" fmla="*/ 481175 h 762326"/>
              <a:gd name="connsiteX0" fmla="*/ 186558 w 1671145"/>
              <a:gd name="connsiteY0" fmla="*/ 481175 h 762326"/>
              <a:gd name="connsiteX1" fmla="*/ 225972 w 1671145"/>
              <a:gd name="connsiteY1" fmla="*/ 444389 h 762326"/>
              <a:gd name="connsiteX2" fmla="*/ 220717 w 1671145"/>
              <a:gd name="connsiteY2" fmla="*/ 370816 h 762326"/>
              <a:gd name="connsiteX3" fmla="*/ 160282 w 1671145"/>
              <a:gd name="connsiteY3" fmla="*/ 339285 h 762326"/>
              <a:gd name="connsiteX4" fmla="*/ 70945 w 1671145"/>
              <a:gd name="connsiteY4" fmla="*/ 313009 h 762326"/>
              <a:gd name="connsiteX5" fmla="*/ 0 w 1671145"/>
              <a:gd name="connsiteY5" fmla="*/ 192140 h 762326"/>
              <a:gd name="connsiteX6" fmla="*/ 57807 w 1671145"/>
              <a:gd name="connsiteY6" fmla="*/ 176375 h 762326"/>
              <a:gd name="connsiteX7" fmla="*/ 105103 w 1671145"/>
              <a:gd name="connsiteY7" fmla="*/ 189513 h 762326"/>
              <a:gd name="connsiteX8" fmla="*/ 102476 w 1671145"/>
              <a:gd name="connsiteY8" fmla="*/ 92292 h 762326"/>
              <a:gd name="connsiteX9" fmla="*/ 139262 w 1671145"/>
              <a:gd name="connsiteY9" fmla="*/ 94920 h 762326"/>
              <a:gd name="connsiteX10" fmla="*/ 281151 w 1671145"/>
              <a:gd name="connsiteY10" fmla="*/ 168492 h 762326"/>
              <a:gd name="connsiteX11" fmla="*/ 331076 w 1671145"/>
              <a:gd name="connsiteY11" fmla="*/ 94920 h 762326"/>
              <a:gd name="connsiteX12" fmla="*/ 396765 w 1671145"/>
              <a:gd name="connsiteY12" fmla="*/ 102802 h 762326"/>
              <a:gd name="connsiteX13" fmla="*/ 449317 w 1671145"/>
              <a:gd name="connsiteY13" fmla="*/ 2954 h 762326"/>
              <a:gd name="connsiteX14" fmla="*/ 638503 w 1671145"/>
              <a:gd name="connsiteY14" fmla="*/ 234182 h 762326"/>
              <a:gd name="connsiteX15" fmla="*/ 706820 w 1671145"/>
              <a:gd name="connsiteY15" fmla="*/ 223671 h 762326"/>
              <a:gd name="connsiteX16" fmla="*/ 735724 w 1671145"/>
              <a:gd name="connsiteY16" fmla="*/ 320892 h 762326"/>
              <a:gd name="connsiteX17" fmla="*/ 811924 w 1671145"/>
              <a:gd name="connsiteY17" fmla="*/ 310382 h 762326"/>
              <a:gd name="connsiteX18" fmla="*/ 780393 w 1671145"/>
              <a:gd name="connsiteY18" fmla="*/ 202651 h 762326"/>
              <a:gd name="connsiteX19" fmla="*/ 890751 w 1671145"/>
              <a:gd name="connsiteY19" fmla="*/ 81782 h 762326"/>
              <a:gd name="connsiteX20" fmla="*/ 1056289 w 1671145"/>
              <a:gd name="connsiteY20" fmla="*/ 218416 h 762326"/>
              <a:gd name="connsiteX21" fmla="*/ 1077310 w 1671145"/>
              <a:gd name="connsiteY21" fmla="*/ 318264 h 762326"/>
              <a:gd name="connsiteX22" fmla="*/ 1179786 w 1671145"/>
              <a:gd name="connsiteY22" fmla="*/ 336657 h 762326"/>
              <a:gd name="connsiteX23" fmla="*/ 1287517 w 1671145"/>
              <a:gd name="connsiteY23" fmla="*/ 299871 h 762326"/>
              <a:gd name="connsiteX24" fmla="*/ 1337441 w 1671145"/>
              <a:gd name="connsiteY24" fmla="*/ 129078 h 762326"/>
              <a:gd name="connsiteX25" fmla="*/ 1416269 w 1671145"/>
              <a:gd name="connsiteY25" fmla="*/ 150099 h 762326"/>
              <a:gd name="connsiteX26" fmla="*/ 1602827 w 1671145"/>
              <a:gd name="connsiteY26" fmla="*/ 100175 h 762326"/>
              <a:gd name="connsiteX27" fmla="*/ 1671145 w 1671145"/>
              <a:gd name="connsiteY27" fmla="*/ 221044 h 762326"/>
              <a:gd name="connsiteX28" fmla="*/ 1608082 w 1671145"/>
              <a:gd name="connsiteY28" fmla="*/ 370816 h 762326"/>
              <a:gd name="connsiteX29" fmla="*/ 1626476 w 1671145"/>
              <a:gd name="connsiteY29" fmla="*/ 591533 h 762326"/>
              <a:gd name="connsiteX30" fmla="*/ 1542393 w 1671145"/>
              <a:gd name="connsiteY30" fmla="*/ 665106 h 762326"/>
              <a:gd name="connsiteX31" fmla="*/ 1350579 w 1671145"/>
              <a:gd name="connsiteY31" fmla="*/ 694009 h 762326"/>
              <a:gd name="connsiteX32" fmla="*/ 1337441 w 1671145"/>
              <a:gd name="connsiteY32" fmla="*/ 762326 h 762326"/>
              <a:gd name="connsiteX33" fmla="*/ 1198179 w 1671145"/>
              <a:gd name="connsiteY33" fmla="*/ 662478 h 762326"/>
              <a:gd name="connsiteX34" fmla="*/ 1106213 w 1671145"/>
              <a:gd name="connsiteY34" fmla="*/ 688754 h 762326"/>
              <a:gd name="connsiteX35" fmla="*/ 1043151 w 1671145"/>
              <a:gd name="connsiteY35" fmla="*/ 686126 h 762326"/>
              <a:gd name="connsiteX36" fmla="*/ 885496 w 1671145"/>
              <a:gd name="connsiteY36" fmla="*/ 667733 h 762326"/>
              <a:gd name="connsiteX37" fmla="*/ 748862 w 1671145"/>
              <a:gd name="connsiteY37" fmla="*/ 623064 h 762326"/>
              <a:gd name="connsiteX38" fmla="*/ 649013 w 1671145"/>
              <a:gd name="connsiteY38" fmla="*/ 544237 h 762326"/>
              <a:gd name="connsiteX39" fmla="*/ 546538 w 1671145"/>
              <a:gd name="connsiteY39" fmla="*/ 591533 h 762326"/>
              <a:gd name="connsiteX40" fmla="*/ 449317 w 1671145"/>
              <a:gd name="connsiteY40" fmla="*/ 549492 h 762326"/>
              <a:gd name="connsiteX41" fmla="*/ 367862 w 1671145"/>
              <a:gd name="connsiteY41" fmla="*/ 586278 h 762326"/>
              <a:gd name="connsiteX42" fmla="*/ 186558 w 1671145"/>
              <a:gd name="connsiteY42" fmla="*/ 481175 h 762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1671145" h="762326">
                <a:moveTo>
                  <a:pt x="186558" y="481175"/>
                </a:moveTo>
                <a:lnTo>
                  <a:pt x="225972" y="444389"/>
                </a:lnTo>
                <a:lnTo>
                  <a:pt x="220717" y="370816"/>
                </a:lnTo>
                <a:lnTo>
                  <a:pt x="160282" y="339285"/>
                </a:lnTo>
                <a:lnTo>
                  <a:pt x="70945" y="313009"/>
                </a:lnTo>
                <a:lnTo>
                  <a:pt x="0" y="192140"/>
                </a:lnTo>
                <a:lnTo>
                  <a:pt x="57807" y="176375"/>
                </a:lnTo>
                <a:lnTo>
                  <a:pt x="105103" y="189513"/>
                </a:lnTo>
                <a:cubicBezTo>
                  <a:pt x="104227" y="157106"/>
                  <a:pt x="103352" y="124699"/>
                  <a:pt x="102476" y="92292"/>
                </a:cubicBezTo>
                <a:lnTo>
                  <a:pt x="139262" y="94920"/>
                </a:lnTo>
                <a:cubicBezTo>
                  <a:pt x="151524" y="95796"/>
                  <a:pt x="249182" y="168492"/>
                  <a:pt x="281151" y="168492"/>
                </a:cubicBezTo>
                <a:lnTo>
                  <a:pt x="331076" y="94920"/>
                </a:lnTo>
                <a:lnTo>
                  <a:pt x="396765" y="102802"/>
                </a:lnTo>
                <a:cubicBezTo>
                  <a:pt x="416472" y="87474"/>
                  <a:pt x="409027" y="-18943"/>
                  <a:pt x="449317" y="2954"/>
                </a:cubicBezTo>
                <a:cubicBezTo>
                  <a:pt x="489607" y="24851"/>
                  <a:pt x="595586" y="197396"/>
                  <a:pt x="638503" y="234182"/>
                </a:cubicBezTo>
                <a:lnTo>
                  <a:pt x="706820" y="223671"/>
                </a:lnTo>
                <a:lnTo>
                  <a:pt x="735724" y="320892"/>
                </a:lnTo>
                <a:cubicBezTo>
                  <a:pt x="753241" y="335344"/>
                  <a:pt x="804479" y="330089"/>
                  <a:pt x="811924" y="310382"/>
                </a:cubicBezTo>
                <a:cubicBezTo>
                  <a:pt x="819369" y="290675"/>
                  <a:pt x="767255" y="240751"/>
                  <a:pt x="780393" y="202651"/>
                </a:cubicBezTo>
                <a:cubicBezTo>
                  <a:pt x="793531" y="164551"/>
                  <a:pt x="844768" y="79155"/>
                  <a:pt x="890751" y="81782"/>
                </a:cubicBezTo>
                <a:cubicBezTo>
                  <a:pt x="936734" y="84409"/>
                  <a:pt x="1025196" y="179002"/>
                  <a:pt x="1056289" y="218416"/>
                </a:cubicBezTo>
                <a:lnTo>
                  <a:pt x="1077310" y="318264"/>
                </a:lnTo>
                <a:lnTo>
                  <a:pt x="1179786" y="336657"/>
                </a:lnTo>
                <a:lnTo>
                  <a:pt x="1287517" y="299871"/>
                </a:lnTo>
                <a:lnTo>
                  <a:pt x="1337441" y="129078"/>
                </a:lnTo>
                <a:cubicBezTo>
                  <a:pt x="1358900" y="104116"/>
                  <a:pt x="1372038" y="154916"/>
                  <a:pt x="1416269" y="150099"/>
                </a:cubicBezTo>
                <a:cubicBezTo>
                  <a:pt x="1460500" y="145282"/>
                  <a:pt x="1560348" y="88351"/>
                  <a:pt x="1602827" y="100175"/>
                </a:cubicBezTo>
                <a:lnTo>
                  <a:pt x="1671145" y="221044"/>
                </a:lnTo>
                <a:lnTo>
                  <a:pt x="1608082" y="370816"/>
                </a:lnTo>
                <a:lnTo>
                  <a:pt x="1626476" y="591533"/>
                </a:lnTo>
                <a:lnTo>
                  <a:pt x="1542393" y="665106"/>
                </a:lnTo>
                <a:lnTo>
                  <a:pt x="1350579" y="694009"/>
                </a:lnTo>
                <a:lnTo>
                  <a:pt x="1337441" y="762326"/>
                </a:lnTo>
                <a:lnTo>
                  <a:pt x="1198179" y="662478"/>
                </a:lnTo>
                <a:lnTo>
                  <a:pt x="1106213" y="688754"/>
                </a:lnTo>
                <a:lnTo>
                  <a:pt x="1043151" y="686126"/>
                </a:lnTo>
                <a:lnTo>
                  <a:pt x="885496" y="667733"/>
                </a:lnTo>
                <a:lnTo>
                  <a:pt x="748862" y="623064"/>
                </a:lnTo>
                <a:lnTo>
                  <a:pt x="649013" y="544237"/>
                </a:lnTo>
                <a:lnTo>
                  <a:pt x="546538" y="591533"/>
                </a:lnTo>
                <a:lnTo>
                  <a:pt x="449317" y="549492"/>
                </a:lnTo>
                <a:lnTo>
                  <a:pt x="367862" y="586278"/>
                </a:lnTo>
                <a:lnTo>
                  <a:pt x="186558" y="481175"/>
                </a:lnTo>
                <a:close/>
              </a:path>
            </a:pathLst>
          </a:custGeom>
          <a:solidFill>
            <a:srgbClr val="1F4E79"/>
          </a:solidFill>
          <a:ln w="6350" cmpd="sng">
            <a:noFill/>
            <a:round/>
            <a:headEnd/>
            <a:tailEnd/>
          </a:ln>
        </p:spPr>
        <p:txBody>
          <a:bodyPr/>
          <a:lstStyle/>
          <a:p>
            <a:endParaRPr lang="ru-RU">
              <a:solidFill>
                <a:srgbClr val="001426"/>
              </a:solidFill>
            </a:endParaRPr>
          </a:p>
        </p:txBody>
      </p:sp>
      <p:pic>
        <p:nvPicPr>
          <p:cNvPr id="477" name="Рисунок 6">
            <a:extLst>
              <a:ext uri="{FF2B5EF4-FFF2-40B4-BE49-F238E27FC236}">
                <a16:creationId xmlns:a16="http://schemas.microsoft.com/office/drawing/2014/main" id="{90EE0C3F-ECAA-9CB7-7D21-F03082B4775D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50475" y="572553"/>
            <a:ext cx="2074894" cy="702151"/>
          </a:xfrm>
          <a:prstGeom prst="rect">
            <a:avLst/>
          </a:prstGeom>
        </p:spPr>
      </p:pic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581F4F3E-B153-091E-978B-9A6F0B5EDD7E}"/>
              </a:ext>
            </a:extLst>
          </p:cNvPr>
          <p:cNvGrpSpPr/>
          <p:nvPr/>
        </p:nvGrpSpPr>
        <p:grpSpPr>
          <a:xfrm>
            <a:off x="8932767" y="5773607"/>
            <a:ext cx="2887345" cy="535118"/>
            <a:chOff x="8890235" y="6034773"/>
            <a:chExt cx="2887345" cy="535118"/>
          </a:xfrm>
        </p:grpSpPr>
        <p:pic>
          <p:nvPicPr>
            <p:cNvPr id="478" name="Graphic 17">
              <a:extLst>
                <a:ext uri="{FF2B5EF4-FFF2-40B4-BE49-F238E27FC236}">
                  <a16:creationId xmlns:a16="http://schemas.microsoft.com/office/drawing/2014/main" id="{FCF7EED1-C6B7-B5FE-5E0D-11ED8FB3E2D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0536400" y="6083754"/>
              <a:ext cx="486136" cy="486137"/>
            </a:xfrm>
            <a:prstGeom prst="rect">
              <a:avLst/>
            </a:prstGeom>
          </p:spPr>
        </p:pic>
        <p:pic>
          <p:nvPicPr>
            <p:cNvPr id="479" name="Graphic 17">
              <a:extLst>
                <a:ext uri="{FF2B5EF4-FFF2-40B4-BE49-F238E27FC236}">
                  <a16:creationId xmlns:a16="http://schemas.microsoft.com/office/drawing/2014/main" id="{90F11795-D8AC-80E7-03A5-1BD7FF18623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9885533" y="6150483"/>
              <a:ext cx="419408" cy="419408"/>
            </a:xfrm>
            <a:prstGeom prst="rect">
              <a:avLst/>
            </a:prstGeom>
          </p:spPr>
        </p:pic>
        <p:pic>
          <p:nvPicPr>
            <p:cNvPr id="234" name="Graphic 17">
              <a:extLst>
                <a:ext uri="{FF2B5EF4-FFF2-40B4-BE49-F238E27FC236}">
                  <a16:creationId xmlns:a16="http://schemas.microsoft.com/office/drawing/2014/main" id="{A3160C19-C526-FAF5-3654-523585B4ECE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9347962" y="6263779"/>
              <a:ext cx="306112" cy="306112"/>
            </a:xfrm>
            <a:prstGeom prst="rect">
              <a:avLst/>
            </a:prstGeom>
          </p:spPr>
        </p:pic>
        <p:pic>
          <p:nvPicPr>
            <p:cNvPr id="235" name="Graphic 17">
              <a:extLst>
                <a:ext uri="{FF2B5EF4-FFF2-40B4-BE49-F238E27FC236}">
                  <a16:creationId xmlns:a16="http://schemas.microsoft.com/office/drawing/2014/main" id="{12A971F8-8D61-CFE6-9347-94D80FD6158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screen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8890235" y="6343623"/>
              <a:ext cx="226268" cy="226268"/>
            </a:xfrm>
            <a:prstGeom prst="rect">
              <a:avLst/>
            </a:prstGeom>
          </p:spPr>
        </p:pic>
        <p:pic>
          <p:nvPicPr>
            <p:cNvPr id="236" name="Picture 38">
              <a:extLst>
                <a:ext uri="{FF2B5EF4-FFF2-40B4-BE49-F238E27FC236}">
                  <a16:creationId xmlns:a16="http://schemas.microsoft.com/office/drawing/2014/main" id="{45EDC3D7-1A8D-D9A9-CA98-EA95240F8271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screen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253997" y="6034773"/>
              <a:ext cx="523583" cy="5235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68882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C815EE6C-BAA3-47FF-B861-05FC82FFF349}"/>
              </a:ext>
            </a:extLst>
          </p:cNvPr>
          <p:cNvSpPr/>
          <p:nvPr/>
        </p:nvSpPr>
        <p:spPr>
          <a:xfrm>
            <a:off x="1813470" y="2243440"/>
            <a:ext cx="5501729" cy="4614560"/>
          </a:xfrm>
          <a:prstGeom prst="triangle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8DDF7FC8-98BD-4AF8-B345-B68ED916EEC1}"/>
              </a:ext>
            </a:extLst>
          </p:cNvPr>
          <p:cNvSpPr/>
          <p:nvPr/>
        </p:nvSpPr>
        <p:spPr>
          <a:xfrm>
            <a:off x="5778500" y="-1078196"/>
            <a:ext cx="4702756" cy="3944424"/>
          </a:xfrm>
          <a:prstGeom prst="triangle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Текст 1">
            <a:extLst>
              <a:ext uri="{FF2B5EF4-FFF2-40B4-BE49-F238E27FC236}">
                <a16:creationId xmlns:a16="http://schemas.microsoft.com/office/drawing/2014/main" id="{357B5047-98A3-4557-8CCF-14336AC1FF72}"/>
              </a:ext>
            </a:extLst>
          </p:cNvPr>
          <p:cNvSpPr txBox="1">
            <a:spLocks/>
          </p:cNvSpPr>
          <p:nvPr/>
        </p:nvSpPr>
        <p:spPr>
          <a:xfrm>
            <a:off x="719541" y="1973263"/>
            <a:ext cx="4199115" cy="1552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200" b="1" kern="1200">
                <a:solidFill>
                  <a:srgbClr val="0070C0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spc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СВЯЖИТЕСЬ</a:t>
            </a:r>
          </a:p>
          <a:p>
            <a:r>
              <a:rPr lang="ru-RU" sz="2800" spc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 НАМИ!</a:t>
            </a:r>
            <a:endParaRPr lang="en-IN" sz="2800" spc="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DDA2BADC-992E-4FE8-A0AD-2C441BB1AF87}"/>
              </a:ext>
            </a:extLst>
          </p:cNvPr>
          <p:cNvSpPr txBox="1">
            <a:spLocks/>
          </p:cNvSpPr>
          <p:nvPr/>
        </p:nvSpPr>
        <p:spPr>
          <a:xfrm>
            <a:off x="719734" y="349867"/>
            <a:ext cx="4199332" cy="16046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C20E1A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ru-RU" sz="2800" spc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ОСТАЛИСЬ</a:t>
            </a:r>
            <a:br>
              <a:rPr lang="ru-RU" sz="2800" spc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2800" spc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ВОПРОСЫ?</a:t>
            </a:r>
            <a:endParaRPr lang="ru-RU" sz="2800" spc="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Rectangle 17">
            <a:extLst>
              <a:ext uri="{FF2B5EF4-FFF2-40B4-BE49-F238E27FC236}">
                <a16:creationId xmlns:a16="http://schemas.microsoft.com/office/drawing/2014/main" id="{05631B55-1AF4-4415-A977-F4BA782D2F3A}"/>
              </a:ext>
            </a:extLst>
          </p:cNvPr>
          <p:cNvSpPr/>
          <p:nvPr/>
        </p:nvSpPr>
        <p:spPr>
          <a:xfrm>
            <a:off x="2263362" y="5308769"/>
            <a:ext cx="4522382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dmitry.sass@lm.net.ru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ctr"/>
            <a:r>
              <a:rPr lang="ru-RU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+7 (916) 141-81-71</a:t>
            </a:r>
            <a:endParaRPr lang="en-IN" sz="1200" spc="300" dirty="0">
              <a:solidFill>
                <a:schemeClr val="tx1">
                  <a:lumMod val="75000"/>
                  <a:lumOff val="25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1" name="Rectangle 17">
            <a:extLst>
              <a:ext uri="{FF2B5EF4-FFF2-40B4-BE49-F238E27FC236}">
                <a16:creationId xmlns:a16="http://schemas.microsoft.com/office/drawing/2014/main" id="{01F1634A-A06C-4C06-9D14-7DF0E40119B2}"/>
              </a:ext>
            </a:extLst>
          </p:cNvPr>
          <p:cNvSpPr/>
          <p:nvPr/>
        </p:nvSpPr>
        <p:spPr>
          <a:xfrm>
            <a:off x="2263362" y="4398994"/>
            <a:ext cx="4522382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70C0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Дмитрий Сасс</a:t>
            </a:r>
            <a:endParaRPr lang="en-US" sz="2800" b="1" dirty="0">
              <a:solidFill>
                <a:srgbClr val="0070C0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ctr"/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генеральный директор</a:t>
            </a: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2" name="Isosceles Triangle 39">
            <a:extLst>
              <a:ext uri="{FF2B5EF4-FFF2-40B4-BE49-F238E27FC236}">
                <a16:creationId xmlns:a16="http://schemas.microsoft.com/office/drawing/2014/main" id="{19F8F1A2-2FEE-454D-B37F-F64048AEC2C7}"/>
              </a:ext>
            </a:extLst>
          </p:cNvPr>
          <p:cNvSpPr/>
          <p:nvPr/>
        </p:nvSpPr>
        <p:spPr>
          <a:xfrm>
            <a:off x="6637934" y="2554834"/>
            <a:ext cx="4702756" cy="3944424"/>
          </a:xfrm>
          <a:prstGeom prst="triangle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13" name="Rectangle 17">
            <a:extLst>
              <a:ext uri="{FF2B5EF4-FFF2-40B4-BE49-F238E27FC236}">
                <a16:creationId xmlns:a16="http://schemas.microsoft.com/office/drawing/2014/main" id="{864EAF99-07C0-4825-BB32-1D04BD0C6DB3}"/>
              </a:ext>
            </a:extLst>
          </p:cNvPr>
          <p:cNvSpPr/>
          <p:nvPr/>
        </p:nvSpPr>
        <p:spPr>
          <a:xfrm>
            <a:off x="6728121" y="4275404"/>
            <a:ext cx="4522382" cy="107721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b="1" dirty="0">
                <a:solidFill>
                  <a:srgbClr val="0070C0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Андрей Фуртат</a:t>
            </a:r>
            <a:endParaRPr lang="en-US" sz="2800" b="1" dirty="0">
              <a:solidFill>
                <a:srgbClr val="0070C0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ctr"/>
            <a:r>
              <a:rPr lang="ru-RU" dirty="0">
                <a:solidFill>
                  <a:srgbClr val="0070C0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директор проектного</a:t>
            </a:r>
          </a:p>
          <a:p>
            <a:pPr algn="ctr"/>
            <a:r>
              <a:rPr lang="ru-RU" dirty="0">
                <a:solidFill>
                  <a:srgbClr val="0070C0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департамента</a:t>
            </a:r>
            <a:endParaRPr lang="ru-RU" sz="2000" b="1" dirty="0">
              <a:solidFill>
                <a:srgbClr val="0070C0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4" name="Rectangle 17">
            <a:extLst>
              <a:ext uri="{FF2B5EF4-FFF2-40B4-BE49-F238E27FC236}">
                <a16:creationId xmlns:a16="http://schemas.microsoft.com/office/drawing/2014/main" id="{61E6A0C0-186C-4A2F-91DD-A806096BC7AD}"/>
              </a:ext>
            </a:extLst>
          </p:cNvPr>
          <p:cNvSpPr/>
          <p:nvPr/>
        </p:nvSpPr>
        <p:spPr>
          <a:xfrm>
            <a:off x="6818308" y="5414327"/>
            <a:ext cx="4522382" cy="67710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0070C0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andrey.furtat@lm.net.ru</a:t>
            </a:r>
            <a:endParaRPr lang="ru-RU" dirty="0">
              <a:solidFill>
                <a:srgbClr val="0070C0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ctr"/>
            <a:r>
              <a:rPr lang="ru-RU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+7 (916) 682 67 93</a:t>
            </a:r>
          </a:p>
        </p:txBody>
      </p:sp>
    </p:spTree>
    <p:extLst>
      <p:ext uri="{BB962C8B-B14F-4D97-AF65-F5344CB8AC3E}">
        <p14:creationId xmlns:p14="http://schemas.microsoft.com/office/powerpoint/2010/main" val="3516049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821EEA5A2C5D3D44B0C05CDB22009511" ma:contentTypeVersion="18" ma:contentTypeDescription="Создание документа." ma:contentTypeScope="" ma:versionID="91a98d1a9bb4a153b6a7f2b922091723">
  <xsd:schema xmlns:xsd="http://www.w3.org/2001/XMLSchema" xmlns:xs="http://www.w3.org/2001/XMLSchema" xmlns:p="http://schemas.microsoft.com/office/2006/metadata/properties" xmlns:ns2="78214947-39f1-482c-9343-0bb771b7fff5" xmlns:ns3="a1bce6d9-d37c-4ac7-8bda-9e7028ec92ba" targetNamespace="http://schemas.microsoft.com/office/2006/metadata/properties" ma:root="true" ma:fieldsID="7d23774be2e1b767a327be7e46b3a4a5" ns2:_="" ns3:_="">
    <xsd:import namespace="78214947-39f1-482c-9343-0bb771b7fff5"/>
    <xsd:import namespace="a1bce6d9-d37c-4ac7-8bda-9e7028ec92b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214947-39f1-482c-9343-0bb771b7fff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cfca48c4-9372-4329-b802-7e7ae573232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1bce6d9-d37c-4ac7-8bda-9e7028ec92ba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Столбец для захвата всех терминов таксономии" ma:hidden="true" ma:list="{99209a35-ef0e-473d-96c6-28e0646205b0}" ma:internalName="TaxCatchAll" ma:showField="CatchAllData" ma:web="a1bce6d9-d37c-4ac7-8bda-9e7028ec92b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8214947-39f1-482c-9343-0bb771b7fff5">
      <Terms xmlns="http://schemas.microsoft.com/office/infopath/2007/PartnerControls"/>
    </lcf76f155ced4ddcb4097134ff3c332f>
    <TaxCatchAll xmlns="a1bce6d9-d37c-4ac7-8bda-9e7028ec92ba" xsi:nil="true"/>
  </documentManagement>
</p:properties>
</file>

<file path=customXml/itemProps1.xml><?xml version="1.0" encoding="utf-8"?>
<ds:datastoreItem xmlns:ds="http://schemas.openxmlformats.org/officeDocument/2006/customXml" ds:itemID="{ECB85747-387D-47D7-9691-06FA9C49A0B0}"/>
</file>

<file path=customXml/itemProps2.xml><?xml version="1.0" encoding="utf-8"?>
<ds:datastoreItem xmlns:ds="http://schemas.openxmlformats.org/officeDocument/2006/customXml" ds:itemID="{EEABAC41-1EE9-4C4A-9BDA-7B56AB159ED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CF1679C-1894-44CA-8B4A-AF522375BB82}">
  <ds:schemaRefs>
    <ds:schemaRef ds:uri="http://purl.org/dc/dcmitype/"/>
    <ds:schemaRef ds:uri="http://purl.org/dc/elements/1.1/"/>
    <ds:schemaRef ds:uri="http://schemas.microsoft.com/office/2006/metadata/properties"/>
    <ds:schemaRef ds:uri="http://purl.org/dc/terms/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5ead7a16-cae9-4e14-a444-1fb6b6a53cf9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433</TotalTime>
  <Words>252</Words>
  <Application>Microsoft Office PowerPoint</Application>
  <PresentationFormat>Широкоэкранный</PresentationFormat>
  <Paragraphs>106</Paragraphs>
  <Slides>8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6" baseType="lpstr">
      <vt:lpstr>Aptos</vt:lpstr>
      <vt:lpstr>Aptos Display</vt:lpstr>
      <vt:lpstr>Arial</vt:lpstr>
      <vt:lpstr>Arial Обычный</vt:lpstr>
      <vt:lpstr>Open Sans</vt:lpstr>
      <vt:lpstr>Open Sans Light</vt:lpstr>
      <vt:lpstr>Tahoma</vt:lpstr>
      <vt:lpstr>Тема Office</vt:lpstr>
      <vt:lpstr>Концепция управления элитным ЖК</vt:lpstr>
      <vt:lpstr>ИНТЕГРАЦИЯ</vt:lpstr>
      <vt:lpstr>АРХИТЕКТУРА СИСТЕМЫ УРОВЕНЬ КВАРТИРЫ</vt:lpstr>
      <vt:lpstr>УРОВЕНЬ КВАРТИРЫ</vt:lpstr>
      <vt:lpstr>АРХИТЕКТУРА СИСТЕМЫ УРОВЕНЬ ЖК</vt:lpstr>
      <vt:lpstr>УРОВЕНЬ ЖК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Андрей Фуртат</dc:creator>
  <cp:lastModifiedBy>Андрей Фуртат</cp:lastModifiedBy>
  <cp:revision>9</cp:revision>
  <dcterms:created xsi:type="dcterms:W3CDTF">2024-04-17T08:35:18Z</dcterms:created>
  <dcterms:modified xsi:type="dcterms:W3CDTF">2024-04-22T15:02:20Z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0x010100ED2A1416D6BD994A9F7D0CEF7C2EF2BF</vt:lpwstr>
  </property>
</Properties>
</file>