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92" r:id="rId2"/>
    <p:sldId id="293" r:id="rId3"/>
    <p:sldId id="294" r:id="rId4"/>
    <p:sldId id="308" r:id="rId5"/>
    <p:sldId id="309" r:id="rId6"/>
    <p:sldId id="295" r:id="rId7"/>
    <p:sldId id="311" r:id="rId8"/>
    <p:sldId id="312" r:id="rId9"/>
    <p:sldId id="296" r:id="rId10"/>
    <p:sldId id="299" r:id="rId11"/>
    <p:sldId id="301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2" pos="559" userDrawn="1">
          <p15:clr>
            <a:srgbClr val="A4A3A4"/>
          </p15:clr>
        </p15:guide>
        <p15:guide id="3" orient="horz" pos="6769" userDrawn="1">
          <p15:clr>
            <a:srgbClr val="A4A3A4"/>
          </p15:clr>
        </p15:guide>
        <p15:guide id="4" orient="horz" pos="6724" userDrawn="1">
          <p15:clr>
            <a:srgbClr val="A4A3A4"/>
          </p15:clr>
        </p15:guide>
        <p15:guide id="6" orient="horz" pos="3594" userDrawn="1">
          <p15:clr>
            <a:srgbClr val="A4A3A4"/>
          </p15:clr>
        </p15:guide>
        <p15:guide id="7" pos="8043" userDrawn="1">
          <p15:clr>
            <a:srgbClr val="A4A3A4"/>
          </p15:clr>
        </p15:guide>
        <p15:guide id="8" pos="1330" userDrawn="1">
          <p15:clr>
            <a:srgbClr val="A4A3A4"/>
          </p15:clr>
        </p15:guide>
        <p15:guide id="9" pos="89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1DE"/>
    <a:srgbClr val="E6E6E6"/>
    <a:srgbClr val="279FC7"/>
    <a:srgbClr val="4192D0"/>
    <a:srgbClr val="27A0C8"/>
    <a:srgbClr val="8E5BB4"/>
    <a:srgbClr val="FFEFBD"/>
    <a:srgbClr val="FFFFFF"/>
    <a:srgbClr val="C9E8A9"/>
    <a:srgbClr val="99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322" autoAdjust="0"/>
    <p:restoredTop sz="91930" autoAdjust="0"/>
  </p:normalViewPr>
  <p:slideViewPr>
    <p:cSldViewPr showGuides="1">
      <p:cViewPr varScale="1">
        <p:scale>
          <a:sx n="51" d="100"/>
          <a:sy n="51" d="100"/>
        </p:scale>
        <p:origin x="1410" y="120"/>
      </p:cViewPr>
      <p:guideLst>
        <p:guide pos="559"/>
        <p:guide orient="horz" pos="6769"/>
        <p:guide orient="horz" pos="6724"/>
        <p:guide orient="horz" pos="3594"/>
        <p:guide pos="8043"/>
        <p:guide pos="1330"/>
        <p:guide pos="89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61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повестки дня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Заголовок повестки дня</a:t>
            </a:r>
          </a:p>
        </p:txBody>
      </p:sp>
      <p:sp>
        <p:nvSpPr>
          <p:cNvPr id="89" name="Подзаголовок повестки дня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повестки дня</a:t>
            </a:r>
          </a:p>
        </p:txBody>
      </p:sp>
      <p:sp>
        <p:nvSpPr>
          <p:cNvPr id="90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Темы повестки дня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Информационное сообщение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Информация о факте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Информация о факте</a:t>
            </a:r>
          </a:p>
        </p:txBody>
      </p:sp>
      <p:sp>
        <p:nvSpPr>
          <p:cNvPr id="10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Авторство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Авторство</a:t>
            </a:r>
          </a:p>
        </p:txBody>
      </p:sp>
      <p:sp>
        <p:nvSpPr>
          <p:cNvPr id="116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«Важная цитата»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Миска салата с жареным рисом, варёными яйцами и палочками для еды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Тарелка с рублеными котлетами из лосося, салатом и хумусом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миска салата с жареным рисом, варёными яйцами и палочками для еды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слайда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Заголовок слайда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DDEEDA-FD1A-B244-D36A-4E3BBADBA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63470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06AF11-5341-3A3E-183F-7821C4E84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91039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4CCD64-FAA2-840C-0796-86EC813867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85260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09C441-2A17-CA9C-6276-E54C17DF9F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17937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211580-D802-9D22-AB94-1ADB76894B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54898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094321-DB7E-075D-A5A4-66C6DA935D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49160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C25A20-4676-A079-5AF3-7493EDD6C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6575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95C4CFB-35B4-CB16-A6E8-68FCB8681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0139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1DB314-7E50-67C0-2126-6750FD65B7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99193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9EE8BA-69EF-4A34-CACD-EFEE5FEAF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43277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F54FF1-A474-3D10-6BA6-239D429E1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52391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21EEA5A2C5D3D44B0C05CDB22009511" ma:contentTypeVersion="18" ma:contentTypeDescription="Создание документа." ma:contentTypeScope="" ma:versionID="91a98d1a9bb4a153b6a7f2b922091723">
  <xsd:schema xmlns:xsd="http://www.w3.org/2001/XMLSchema" xmlns:xs="http://www.w3.org/2001/XMLSchema" xmlns:p="http://schemas.microsoft.com/office/2006/metadata/properties" xmlns:ns2="78214947-39f1-482c-9343-0bb771b7fff5" xmlns:ns3="a1bce6d9-d37c-4ac7-8bda-9e7028ec92ba" targetNamespace="http://schemas.microsoft.com/office/2006/metadata/properties" ma:root="true" ma:fieldsID="7d23774be2e1b767a327be7e46b3a4a5" ns2:_="" ns3:_="">
    <xsd:import namespace="78214947-39f1-482c-9343-0bb771b7fff5"/>
    <xsd:import namespace="a1bce6d9-d37c-4ac7-8bda-9e7028ec9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14947-39f1-482c-9343-0bb771b7ff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fca48c4-9372-4329-b802-7e7ae57323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ce6d9-d37c-4ac7-8bda-9e7028ec92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Столбец для захвата всех терминов таксономии" ma:hidden="true" ma:list="{99209a35-ef0e-473d-96c6-28e0646205b0}" ma:internalName="TaxCatchAll" ma:showField="CatchAllData" ma:web="a1bce6d9-d37c-4ac7-8bda-9e7028ec9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18490A-432E-4922-A213-0E636B549942}"/>
</file>

<file path=customXml/itemProps2.xml><?xml version="1.0" encoding="utf-8"?>
<ds:datastoreItem xmlns:ds="http://schemas.openxmlformats.org/officeDocument/2006/customXml" ds:itemID="{5FB11B1A-076B-4A5F-8450-7253EAFD1834}"/>
</file>

<file path=docProps/app.xml><?xml version="1.0" encoding="utf-8"?>
<Properties xmlns="http://schemas.openxmlformats.org/officeDocument/2006/extended-properties" xmlns:vt="http://schemas.openxmlformats.org/officeDocument/2006/docPropsVTypes">
  <TotalTime>2044</TotalTime>
  <Words>0</Words>
  <Application>Microsoft Office PowerPoint</Application>
  <PresentationFormat>Произвольный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Helvetica Neue</vt:lpstr>
      <vt:lpstr>Helvetica Neue Medium</vt:lpstr>
      <vt:lpstr>21_BasicWhite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Александр Жарков</cp:lastModifiedBy>
  <cp:revision>97</cp:revision>
  <dcterms:modified xsi:type="dcterms:W3CDTF">2024-04-19T09:33:21Z</dcterms:modified>
</cp:coreProperties>
</file>