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316" r:id="rId4"/>
    <p:sldId id="333" r:id="rId5"/>
    <p:sldId id="318" r:id="rId6"/>
    <p:sldId id="324" r:id="rId7"/>
    <p:sldId id="339" r:id="rId8"/>
    <p:sldId id="338" r:id="rId9"/>
    <p:sldId id="340" r:id="rId10"/>
    <p:sldId id="337" r:id="rId11"/>
    <p:sldId id="341" r:id="rId12"/>
    <p:sldId id="33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6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B01"/>
    <a:srgbClr val="3A3636"/>
    <a:srgbClr val="99B1DB"/>
    <a:srgbClr val="DF680F"/>
    <a:srgbClr val="D28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701" y="-91"/>
      </p:cViewPr>
      <p:guideLst>
        <p:guide orient="horz" pos="6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7AA27FF-FD8A-402B-BA1F-470CEA1BBE90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522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911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4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74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7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1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1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853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2D25B-8772-445B-93C5-E5E146D8C27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B8FA121D-F92A-6262-73D2-B78104B4F5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0C52AEA1-9B8A-87BB-2880-5E249D9F29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55A3FD9B-B2E9-EF75-2C66-41F779BA0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E031055A-4C0F-2C1C-7AEA-6C5910854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AFD80474-CDC0-E89B-629C-051A718B53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84B4A69C-640F-5D6A-CCE8-0945FEE6DA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686E9E24-8233-D511-6F96-80839886F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9E41-C846-418E-9213-F384A721180A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6381-ECF9-4792-8BD6-78F2A2D565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43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00E67CD-06C8-46F7-8526-05E31AFB31FE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23.04.2024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0053025-17FE-4BF4-87CF-60DA8E9F4C69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xmlns="" id="{56D5FF81-99AB-07EF-6249-FEF5D606894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864000" lvl="1" indent="-324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296000" lvl="2" indent="-288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728000" lvl="3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160000" lvl="4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41E5CAFB-22AD-47EC-BE12-50B43D239387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23.04.2024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D178900-93CD-4423-BC98-50C7C4100E0C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laxpro.ru/products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1710492" y="3202350"/>
            <a:ext cx="9143640" cy="56636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/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Один из первых проектов по оснащению школы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F37B5E8-4654-4163-AF11-3BAF67212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03" y="179903"/>
            <a:ext cx="3917926" cy="10830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DF4C84-72EC-13B5-6DBD-CC22C12B54DC}"/>
              </a:ext>
            </a:extLst>
          </p:cNvPr>
          <p:cNvSpPr txBox="1"/>
          <p:nvPr/>
        </p:nvSpPr>
        <p:spPr>
          <a:xfrm>
            <a:off x="-300" y="2610243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i="1" dirty="0"/>
              <a:t>Линейные массивы </a:t>
            </a:r>
            <a:r>
              <a:rPr lang="en-US" sz="4000" b="1" i="1" dirty="0"/>
              <a:t>LAX</a:t>
            </a:r>
            <a:r>
              <a:rPr lang="ru-RU" sz="4000" i="1" dirty="0"/>
              <a:t> серии </a:t>
            </a:r>
            <a:r>
              <a:rPr lang="ru-RU" sz="4000" b="1" i="1" dirty="0" smtClean="0"/>
              <a:t>AT</a:t>
            </a:r>
            <a:endParaRPr lang="ru-RU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7697A25-DFC3-46D1-B301-117BE5590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EF50CD6-0B98-4816-AFE3-36B7D61D0504}"/>
              </a:ext>
            </a:extLst>
          </p:cNvPr>
          <p:cNvSpPr/>
          <p:nvPr/>
        </p:nvSpPr>
        <p:spPr>
          <a:xfrm>
            <a:off x="5589036" y="940796"/>
            <a:ext cx="6532363" cy="517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0400" algn="r">
              <a:lnSpc>
                <a:spcPts val="1000"/>
              </a:lnSpc>
              <a:buClr>
                <a:srgbClr val="3A3636"/>
              </a:buClr>
              <a:tabLst>
                <a:tab pos="0" algn="l"/>
              </a:tabLst>
            </a:pPr>
            <a:endParaRPr lang="ru-RU" sz="1600" dirty="0">
              <a:solidFill>
                <a:srgbClr val="3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Компания основана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1993 г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и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ир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4400" indent="-144000">
              <a:buClr>
                <a:srgbClr val="E4E2E2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Австралии, Германии, Турции, Морокко, Гане, Мексике, Колумбии, представительство Юго-Восточной Азии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LAX сотрудничает с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ведущими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мировыми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технологическими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компаниями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использует 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вропейские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комплектующие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RCF, EIGHTEEN SOUND, B&amp;C)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Собственное производство на территории более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2000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Гуньджоу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Свой высокотехнологичный центр измерений и испытаний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Звукоусиление спортивных объектов Олимпиады в Пекине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последние несколько лет LAX является официальным партнером Олимпийского совета Азии,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реализуя проекты на спортивных объектах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26150" indent="-285750">
              <a:buClr>
                <a:srgbClr val="3A3636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Часть  оборудования есть в специализированном ПО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EASE </a:t>
            </a:r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3043441" y="198832"/>
            <a:ext cx="381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компании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7877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437" y="913882"/>
            <a:ext cx="5349230" cy="280903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EF50CD6-0B98-4816-AFE3-36B7D61D0504}"/>
              </a:ext>
            </a:extLst>
          </p:cNvPr>
          <p:cNvSpPr/>
          <p:nvPr/>
        </p:nvSpPr>
        <p:spPr>
          <a:xfrm>
            <a:off x="702914" y="845163"/>
            <a:ext cx="7881250" cy="2112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0400" algn="r">
              <a:lnSpc>
                <a:spcPts val="1000"/>
              </a:lnSpc>
              <a:buClr>
                <a:srgbClr val="3A3636"/>
              </a:buClr>
              <a:tabLst>
                <a:tab pos="0" algn="l"/>
              </a:tabLst>
            </a:pPr>
            <a:endParaRPr lang="ru-RU" sz="1600" dirty="0">
              <a:solidFill>
                <a:srgbClr val="3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1800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Оснащение актового зала новой школы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Город: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Казань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Дата реализации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Q3.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Бюджет проекта: </a:t>
            </a:r>
            <a:r>
              <a:rPr lang="en-US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~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5 000 000 руб.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2660885" y="198831"/>
            <a:ext cx="7490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проекта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2794" y="2990532"/>
            <a:ext cx="818148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Модель </a:t>
            </a:r>
            <a:r>
              <a:rPr lang="ru-RU" dirty="0" smtClean="0"/>
              <a:t>	</a:t>
            </a:r>
            <a:r>
              <a:rPr lang="ru-RU" b="1" dirty="0" smtClean="0"/>
              <a:t>Кол-во</a:t>
            </a: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b="1" dirty="0" smtClean="0"/>
              <a:t>Назначение</a:t>
            </a:r>
            <a:endParaRPr lang="ru-RU" b="1" dirty="0"/>
          </a:p>
          <a:p>
            <a:r>
              <a:rPr lang="ru-RU" dirty="0"/>
              <a:t>AT110-V2	8	</a:t>
            </a:r>
            <a:r>
              <a:rPr lang="ru-RU" dirty="0" smtClean="0"/>
              <a:t>	Портальная </a:t>
            </a:r>
            <a:r>
              <a:rPr lang="ru-RU" dirty="0"/>
              <a:t>система</a:t>
            </a:r>
          </a:p>
          <a:p>
            <a:r>
              <a:rPr lang="ru-RU" dirty="0"/>
              <a:t>AT110-V2 FK	2	</a:t>
            </a:r>
            <a:r>
              <a:rPr lang="ru-RU" dirty="0" smtClean="0"/>
              <a:t>	Подвесные </a:t>
            </a:r>
            <a:r>
              <a:rPr lang="ru-RU" dirty="0"/>
              <a:t>рамы</a:t>
            </a:r>
          </a:p>
          <a:p>
            <a:r>
              <a:rPr lang="ru-RU" dirty="0"/>
              <a:t>AT218B	</a:t>
            </a:r>
            <a:r>
              <a:rPr lang="ru-RU" dirty="0" smtClean="0"/>
              <a:t>	2</a:t>
            </a:r>
            <a:r>
              <a:rPr lang="ru-RU" dirty="0"/>
              <a:t>	</a:t>
            </a:r>
            <a:r>
              <a:rPr lang="ru-RU" dirty="0" smtClean="0"/>
              <a:t>	Сабвуферы</a:t>
            </a:r>
            <a:endParaRPr lang="ru-RU" dirty="0"/>
          </a:p>
          <a:p>
            <a:r>
              <a:rPr lang="ru-RU" dirty="0"/>
              <a:t>DS408 	</a:t>
            </a:r>
            <a:r>
              <a:rPr lang="ru-RU" dirty="0" smtClean="0"/>
              <a:t>	1</a:t>
            </a:r>
            <a:r>
              <a:rPr lang="ru-RU" dirty="0"/>
              <a:t>	</a:t>
            </a:r>
            <a:r>
              <a:rPr lang="ru-RU" dirty="0" smtClean="0"/>
              <a:t>	Системный </a:t>
            </a:r>
            <a:r>
              <a:rPr lang="ru-RU" dirty="0"/>
              <a:t>процессор</a:t>
            </a:r>
          </a:p>
          <a:p>
            <a:r>
              <a:rPr lang="ru-RU" dirty="0"/>
              <a:t>MT1300	</a:t>
            </a:r>
            <a:r>
              <a:rPr lang="ru-RU" dirty="0" smtClean="0"/>
              <a:t>	2</a:t>
            </a:r>
            <a:r>
              <a:rPr lang="ru-RU" dirty="0"/>
              <a:t>	</a:t>
            </a:r>
            <a:r>
              <a:rPr lang="ru-RU" dirty="0" smtClean="0"/>
              <a:t>	Усиление </a:t>
            </a:r>
            <a:r>
              <a:rPr lang="ru-RU" dirty="0"/>
              <a:t>для сабвуферов и топов</a:t>
            </a:r>
          </a:p>
          <a:p>
            <a:r>
              <a:rPr lang="ru-RU" dirty="0"/>
              <a:t>AT12M	</a:t>
            </a:r>
            <a:r>
              <a:rPr lang="ru-RU" dirty="0" smtClean="0"/>
              <a:t>	2</a:t>
            </a:r>
            <a:r>
              <a:rPr lang="ru-RU" dirty="0"/>
              <a:t>	</a:t>
            </a:r>
            <a:r>
              <a:rPr lang="ru-RU" dirty="0" smtClean="0"/>
              <a:t>	Напольные </a:t>
            </a:r>
            <a:r>
              <a:rPr lang="ru-RU" dirty="0"/>
              <a:t>мониторы</a:t>
            </a:r>
          </a:p>
          <a:p>
            <a:r>
              <a:rPr lang="ru-RU" dirty="0"/>
              <a:t>A5	</a:t>
            </a:r>
            <a:r>
              <a:rPr lang="ru-RU" dirty="0" smtClean="0"/>
              <a:t>	1</a:t>
            </a:r>
            <a:r>
              <a:rPr lang="ru-RU" dirty="0"/>
              <a:t>	</a:t>
            </a:r>
            <a:r>
              <a:rPr lang="ru-RU" dirty="0" smtClean="0"/>
              <a:t>	Усилители </a:t>
            </a:r>
            <a:r>
              <a:rPr lang="ru-RU" dirty="0"/>
              <a:t>для мониторов</a:t>
            </a:r>
          </a:p>
          <a:p>
            <a:r>
              <a:rPr lang="ru-RU" dirty="0"/>
              <a:t>TR10A	</a:t>
            </a:r>
            <a:r>
              <a:rPr lang="ru-RU" dirty="0" smtClean="0"/>
              <a:t>	2</a:t>
            </a: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 err="1" smtClean="0"/>
              <a:t>Фронтфилы</a:t>
            </a:r>
            <a:endParaRPr lang="ru-RU" dirty="0"/>
          </a:p>
          <a:p>
            <a:r>
              <a:rPr lang="ru-RU" dirty="0"/>
              <a:t>LX-352	</a:t>
            </a:r>
            <a:r>
              <a:rPr lang="ru-RU" dirty="0" smtClean="0"/>
              <a:t>	4</a:t>
            </a:r>
            <a:r>
              <a:rPr lang="ru-RU" dirty="0"/>
              <a:t>	</a:t>
            </a:r>
            <a:r>
              <a:rPr lang="ru-RU" dirty="0" smtClean="0"/>
              <a:t>	Уличная </a:t>
            </a:r>
            <a:r>
              <a:rPr lang="ru-RU" dirty="0"/>
              <a:t>озвучка</a:t>
            </a:r>
          </a:p>
          <a:p>
            <a:r>
              <a:rPr lang="ru-RU" dirty="0"/>
              <a:t>LP-8733III	1	</a:t>
            </a:r>
            <a:r>
              <a:rPr lang="ru-RU" dirty="0" smtClean="0"/>
              <a:t>	Микшер </a:t>
            </a:r>
            <a:r>
              <a:rPr lang="ru-RU" dirty="0"/>
              <a:t>усилитель для уличной озвучки</a:t>
            </a:r>
          </a:p>
        </p:txBody>
      </p:sp>
    </p:spTree>
    <p:extLst>
      <p:ext uri="{BB962C8B-B14F-4D97-AF65-F5344CB8AC3E}">
        <p14:creationId xmlns:p14="http://schemas.microsoft.com/office/powerpoint/2010/main" val="230969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9AD3D0-29C6-4629-95A0-176F6A943F5D}"/>
              </a:ext>
            </a:extLst>
          </p:cNvPr>
          <p:cNvSpPr txBox="1"/>
          <p:nvPr/>
        </p:nvSpPr>
        <p:spPr>
          <a:xfrm>
            <a:off x="478249" y="1020969"/>
            <a:ext cx="5269408" cy="167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1600" b="1" u="sng" dirty="0" smtClean="0"/>
              <a:t>AT110-V2</a:t>
            </a:r>
            <a:r>
              <a:rPr lang="ru-RU" sz="1600" dirty="0"/>
              <a:t> </a:t>
            </a:r>
            <a:r>
              <a:rPr lang="ru-RU" sz="1600" dirty="0" smtClean="0"/>
              <a:t>/ </a:t>
            </a:r>
            <a:r>
              <a:rPr lang="ru-RU" sz="1600" b="1" u="sng" dirty="0" smtClean="0"/>
              <a:t>AT110-V2 (</a:t>
            </a:r>
            <a:r>
              <a:rPr lang="en-US" sz="1600" b="1" u="sng" dirty="0" smtClean="0"/>
              <a:t>Waterproof)</a:t>
            </a:r>
            <a:endParaRPr lang="ru-RU" sz="1600" dirty="0" smtClean="0"/>
          </a:p>
          <a:p>
            <a:pPr lvl="0">
              <a:lnSpc>
                <a:spcPct val="107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Пассивный элемент линейного массива.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Динамики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 × 10"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×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3"</a:t>
            </a:r>
            <a:endParaRPr lang="en-US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SPL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НЧ/ВЧ: 127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дБ (длительно) / 133 дБ (пик)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Дисперсия (Г х В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100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° × 10°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Мощность (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ВЧ: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75Вт / НЧ: 300Вт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1F3232D-3838-B9FA-3C52-887D3930A8B1}"/>
              </a:ext>
            </a:extLst>
          </p:cNvPr>
          <p:cNvSpPr txBox="1"/>
          <p:nvPr/>
        </p:nvSpPr>
        <p:spPr>
          <a:xfrm>
            <a:off x="9427866" y="957238"/>
            <a:ext cx="2650253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http://laxpro.ru/products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395023-9564-52F1-8581-149F6C17F30B}"/>
              </a:ext>
            </a:extLst>
          </p:cNvPr>
          <p:cNvSpPr txBox="1"/>
          <p:nvPr/>
        </p:nvSpPr>
        <p:spPr>
          <a:xfrm>
            <a:off x="0" y="14643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Подробнее о</a:t>
            </a:r>
            <a:r>
              <a:rPr lang="ru-RU" sz="3600" b="1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линейных массивах</a:t>
            </a:r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9AD3D0-29C6-4629-95A0-176F6A943F5D}"/>
              </a:ext>
            </a:extLst>
          </p:cNvPr>
          <p:cNvSpPr txBox="1"/>
          <p:nvPr/>
        </p:nvSpPr>
        <p:spPr>
          <a:xfrm>
            <a:off x="478249" y="2896881"/>
            <a:ext cx="5269408" cy="1409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u="sng" dirty="0" smtClean="0"/>
              <a:t>AT</a:t>
            </a:r>
            <a:r>
              <a:rPr lang="en-US" sz="1600" b="1" u="sng" dirty="0" smtClean="0"/>
              <a:t>2</a:t>
            </a:r>
            <a:r>
              <a:rPr lang="ru-RU" sz="1600" b="1" u="sng" dirty="0" smtClean="0"/>
              <a:t>1</a:t>
            </a:r>
            <a:r>
              <a:rPr lang="en-US" sz="1600" b="1" u="sng" dirty="0" smtClean="0"/>
              <a:t>8B</a:t>
            </a:r>
            <a:r>
              <a:rPr lang="en-US" sz="1600" dirty="0" smtClean="0"/>
              <a:t> </a:t>
            </a:r>
            <a:r>
              <a:rPr lang="ru-RU" sz="1600" dirty="0"/>
              <a:t>/ </a:t>
            </a:r>
            <a:r>
              <a:rPr lang="ru-RU" sz="1600" b="1" u="sng" dirty="0" smtClean="0"/>
              <a:t>AT</a:t>
            </a:r>
            <a:r>
              <a:rPr lang="en-US" sz="1600" b="1" u="sng" dirty="0" smtClean="0"/>
              <a:t>2</a:t>
            </a:r>
            <a:r>
              <a:rPr lang="ru-RU" sz="1600" b="1" u="sng" dirty="0"/>
              <a:t>1</a:t>
            </a:r>
            <a:r>
              <a:rPr lang="en-US" sz="1600" b="1" u="sng" dirty="0"/>
              <a:t>8B</a:t>
            </a:r>
            <a:r>
              <a:rPr lang="ru-RU" sz="1600" b="1" u="sng" dirty="0" smtClean="0"/>
              <a:t> </a:t>
            </a:r>
            <a:r>
              <a:rPr lang="ru-RU" sz="1600" b="1" u="sng" dirty="0"/>
              <a:t>(</a:t>
            </a:r>
            <a:r>
              <a:rPr lang="en-US" sz="1600" b="1" u="sng" dirty="0"/>
              <a:t>Waterproof)</a:t>
            </a:r>
            <a:endParaRPr lang="ru-RU" sz="1600" dirty="0"/>
          </a:p>
          <a:p>
            <a:pPr lvl="0">
              <a:lnSpc>
                <a:spcPct val="107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Пассивный сабвуфер для линейного массива.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Динамики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2 × 18" </a:t>
            </a:r>
          </a:p>
          <a:p>
            <a:pPr lvl="0">
              <a:lnSpc>
                <a:spcPct val="107000"/>
              </a:lnSpc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SPL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НЧ/ВЧ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136 дБ (длительно) / 142 дБ (пик)Мощность (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1800Вт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9AD3D0-29C6-4629-95A0-176F6A943F5D}"/>
              </a:ext>
            </a:extLst>
          </p:cNvPr>
          <p:cNvSpPr txBox="1"/>
          <p:nvPr/>
        </p:nvSpPr>
        <p:spPr>
          <a:xfrm>
            <a:off x="478249" y="4567422"/>
            <a:ext cx="5269408" cy="167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1600" b="1" u="sng" dirty="0" smtClean="0"/>
              <a:t>AT110-V2 </a:t>
            </a:r>
            <a:r>
              <a:rPr lang="en-US" sz="1600" b="1" u="sng" dirty="0" smtClean="0"/>
              <a:t>FK</a:t>
            </a:r>
            <a:endParaRPr lang="ru-RU" sz="1600" dirty="0" smtClean="0"/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Рама для подвеса линейного массива AT110-V2. </a:t>
            </a:r>
            <a:endParaRPr lang="en-US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641мм х 650мм. Вес: ~20 кг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 точки крепления, нагрузка при подвесе на: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одну точку – 244 кг (8 x AT110-V2 или 4 ATL18B)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 точки: 488 кг (16 х AT110-V2 или 8 x ATL18B)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932" y="1773902"/>
            <a:ext cx="3014070" cy="1935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65" y="3709213"/>
            <a:ext cx="3206331" cy="20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2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74" y="818259"/>
            <a:ext cx="9960647" cy="5470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6BFC374-C7DF-4646-9BE6-6BE9480051A2}"/>
              </a:ext>
            </a:extLst>
          </p:cNvPr>
          <p:cNvSpPr txBox="1"/>
          <p:nvPr/>
        </p:nvSpPr>
        <p:spPr>
          <a:xfrm>
            <a:off x="1856792" y="265234"/>
            <a:ext cx="795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Акустический расчет 1</a:t>
            </a:r>
            <a:endParaRPr lang="ru-RU" sz="2400" b="1" dirty="0">
              <a:solidFill>
                <a:srgbClr val="3A3636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BD45291-EF0F-4F35-8121-DF4235FE2728}"/>
              </a:ext>
            </a:extLst>
          </p:cNvPr>
          <p:cNvSpPr/>
          <p:nvPr/>
        </p:nvSpPr>
        <p:spPr>
          <a:xfrm>
            <a:off x="99527" y="6174525"/>
            <a:ext cx="65345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базу </a:t>
            </a:r>
            <a:r>
              <a:rPr lang="en-US" b="1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EASE</a:t>
            </a:r>
            <a:r>
              <a:rPr lang="en-US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добавлено</a:t>
            </a:r>
            <a:r>
              <a:rPr lang="en-US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dirty="0" err="1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моделей</a:t>
            </a:r>
            <a:r>
              <a:rPr lang="en-US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звуковых </a:t>
            </a:r>
            <a:r>
              <a:rPr lang="en-US" dirty="0" err="1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en-US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LAX</a:t>
            </a:r>
            <a:r>
              <a:rPr lang="ru-RU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обновляется</a:t>
            </a:r>
            <a:endParaRPr lang="ru-RU" dirty="0">
              <a:solidFill>
                <a:srgbClr val="3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61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6BFC374-C7DF-4646-9BE6-6BE9480051A2}"/>
              </a:ext>
            </a:extLst>
          </p:cNvPr>
          <p:cNvSpPr txBox="1"/>
          <p:nvPr/>
        </p:nvSpPr>
        <p:spPr>
          <a:xfrm>
            <a:off x="1856792" y="265234"/>
            <a:ext cx="795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Акустический расчет 2</a:t>
            </a:r>
            <a:endParaRPr lang="ru-RU" sz="2400" b="1" dirty="0">
              <a:solidFill>
                <a:srgbClr val="3A3636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4" y="911565"/>
            <a:ext cx="10437479" cy="576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21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3043441" y="198832"/>
            <a:ext cx="5568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подключения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86" y="845162"/>
            <a:ext cx="8862907" cy="57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62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3043441" y="198832"/>
            <a:ext cx="5568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Сложности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34520"/>
              </p:ext>
            </p:extLst>
          </p:nvPr>
        </p:nvGraphicFramePr>
        <p:xfrm>
          <a:off x="839755" y="1285464"/>
          <a:ext cx="10515599" cy="3547793"/>
        </p:xfrm>
        <a:graphic>
          <a:graphicData uri="http://schemas.openxmlformats.org/drawingml/2006/table">
            <a:tbl>
              <a:tblPr/>
              <a:tblGrid>
                <a:gridCol w="3410097"/>
                <a:gridCol w="3912781"/>
                <a:gridCol w="3192721"/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Проблема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Причина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Решение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Неправильно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обжатый кабель для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подключения процессора и сложности в настройке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Отсутствие мануала на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русском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языке.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Выезд инженера по звуку на объект. 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Подключение и настройка системы с помощью процессора DS408. Локализация мануалов на все оборудование (в процессе)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"Задранные" высокие частоты в линейных массивах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Заводской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пресет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создан под локальный китайский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рынок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преобладанием высоких частот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8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Недостаточная равномерность распределения звукового давления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системы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Дефицит бюджет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Установка 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активных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громкоговорителей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TR10A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в качестве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фронтфилов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Настройка порталов на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дальнюю часть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зала с помощью регулировки угла наклона и углов между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элементами.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604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3827212" y="198832"/>
            <a:ext cx="4962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получилось?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13" y="1076828"/>
            <a:ext cx="7524787" cy="56306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7" y="3356846"/>
            <a:ext cx="4477759" cy="33505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02" y="163677"/>
            <a:ext cx="3137285" cy="419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7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0F2D1-D360-44F8-E4DF-D5C69DB1102C}"/>
              </a:ext>
            </a:extLst>
          </p:cNvPr>
          <p:cNvSpPr txBox="1"/>
          <p:nvPr/>
        </p:nvSpPr>
        <p:spPr>
          <a:xfrm>
            <a:off x="3043441" y="198832"/>
            <a:ext cx="5568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в итоге?</a:t>
            </a:r>
            <a:endParaRPr lang="ru-RU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9AD3D0-29C6-4629-95A0-176F6A943F5D}"/>
              </a:ext>
            </a:extLst>
          </p:cNvPr>
          <p:cNvSpPr txBox="1"/>
          <p:nvPr/>
        </p:nvSpPr>
        <p:spPr>
          <a:xfrm>
            <a:off x="419878" y="1108877"/>
            <a:ext cx="10167980" cy="3594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 из первых проектов с использованием линейных массивов в российской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школе.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Благодарность партнера за помощь в решении возникших сложностей. Новые проекты на оборудовании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LAX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в проектировании и реализации проектов. Более четкое понимание задач и формирование «стандартного» предложения для оснащения типовых школ.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Пресеты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AT110-V2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адаптированные к локальному рынку.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Переведенные мануалы на процессоры.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Уверенность в надежности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качестве звучания оборудования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LAX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385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FC49B39-1DE7-4BCA-80E8-F0FEAEB6C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0032826-BF74-4B02-82CF-58365441DE89}"/>
              </a:ext>
            </a:extLst>
          </p:cNvPr>
          <p:cNvSpPr/>
          <p:nvPr/>
        </p:nvSpPr>
        <p:spPr>
          <a:xfrm>
            <a:off x="563400" y="3504768"/>
            <a:ext cx="76749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Карулин</a:t>
            </a:r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российского представительства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2000" dirty="0">
              <a:solidFill>
                <a:srgbClr val="3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моб: +7 (903)724.86.18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ru-RU" sz="2000" dirty="0">
                <a:solidFill>
                  <a:srgbClr val="3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EF6B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V.Karulin@laxpro.ru</a:t>
            </a:r>
          </a:p>
          <a:p>
            <a:pPr>
              <a:lnSpc>
                <a:spcPct val="100000"/>
              </a:lnSpc>
            </a:pPr>
            <a:endParaRPr lang="ru-RU" sz="2400" dirty="0">
              <a:solidFill>
                <a:srgbClr val="EF6B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EE06257-F3E8-4882-CDDB-CFFA0A988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1" y="4270662"/>
            <a:ext cx="2519798" cy="1007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79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515A5B-DDCD-4D79-87A8-ACB723C53E3C}"/>
</file>

<file path=customXml/itemProps2.xml><?xml version="1.0" encoding="utf-8"?>
<ds:datastoreItem xmlns:ds="http://schemas.openxmlformats.org/officeDocument/2006/customXml" ds:itemID="{8115593C-D3CC-4285-97E6-2BA8FE198C9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26703</TotalTime>
  <Words>493</Words>
  <Application>Microsoft Office PowerPoint</Application>
  <PresentationFormat>Произвольный</PresentationFormat>
  <Paragraphs>94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Sarvanyan Ani</dc:creator>
  <cp:lastModifiedBy>Vladimir Karulin</cp:lastModifiedBy>
  <cp:revision>315</cp:revision>
  <dcterms:created xsi:type="dcterms:W3CDTF">2020-04-02T12:40:04Z</dcterms:created>
  <dcterms:modified xsi:type="dcterms:W3CDTF">2024-04-23T06:45:44Z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17</vt:r8>
  </property>
</Properties>
</file>